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8" r:id="rId2"/>
    <p:sldId id="284" r:id="rId3"/>
    <p:sldId id="287" r:id="rId4"/>
    <p:sldId id="285" r:id="rId5"/>
    <p:sldId id="297" r:id="rId6"/>
    <p:sldId id="295" r:id="rId7"/>
    <p:sldId id="298" r:id="rId8"/>
    <p:sldId id="291" r:id="rId9"/>
    <p:sldId id="292" r:id="rId10"/>
    <p:sldId id="293" r:id="rId11"/>
    <p:sldId id="296"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5BCC43-DCAD-4AE4-800C-F4278ABE559A}" v="344" dt="2023-12-05T15:51:55.4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93" d="100"/>
          <a:sy n="93" d="100"/>
        </p:scale>
        <p:origin x="21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 Id="rId22"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oor de Jonge-Hogendoorn" userId="96521cd5-49d0-471a-adc9-2f388695331e" providerId="ADAL" clId="{895BCC43-DCAD-4AE4-800C-F4278ABE559A}"/>
    <pc:docChg chg="undo custSel addSld delSld modSld sldOrd">
      <pc:chgData name="Floor de Jonge-Hogendoorn" userId="96521cd5-49d0-471a-adc9-2f388695331e" providerId="ADAL" clId="{895BCC43-DCAD-4AE4-800C-F4278ABE559A}" dt="2023-12-06T14:37:33.246" v="7226" actId="20577"/>
      <pc:docMkLst>
        <pc:docMk/>
      </pc:docMkLst>
      <pc:sldChg chg="del">
        <pc:chgData name="Floor de Jonge-Hogendoorn" userId="96521cd5-49d0-471a-adc9-2f388695331e" providerId="ADAL" clId="{895BCC43-DCAD-4AE4-800C-F4278ABE559A}" dt="2023-11-19T20:09:27.954" v="12" actId="47"/>
        <pc:sldMkLst>
          <pc:docMk/>
          <pc:sldMk cId="2738791685" sldId="256"/>
        </pc:sldMkLst>
      </pc:sldChg>
      <pc:sldChg chg="addSp delSp modSp mod modClrScheme modAnim chgLayout modNotesTx">
        <pc:chgData name="Floor de Jonge-Hogendoorn" userId="96521cd5-49d0-471a-adc9-2f388695331e" providerId="ADAL" clId="{895BCC43-DCAD-4AE4-800C-F4278ABE559A}" dt="2023-12-06T14:37:33.246" v="7226" actId="20577"/>
        <pc:sldMkLst>
          <pc:docMk/>
          <pc:sldMk cId="748271514" sldId="284"/>
        </pc:sldMkLst>
        <pc:spChg chg="mod ord">
          <ac:chgData name="Floor de Jonge-Hogendoorn" userId="96521cd5-49d0-471a-adc9-2f388695331e" providerId="ADAL" clId="{895BCC43-DCAD-4AE4-800C-F4278ABE559A}" dt="2023-12-06T14:37:33.246" v="7226" actId="20577"/>
          <ac:spMkLst>
            <pc:docMk/>
            <pc:sldMk cId="748271514" sldId="284"/>
            <ac:spMk id="2" creationId="{22C53073-B3F4-6F4E-6FCC-BCAC5B1B9B63}"/>
          </ac:spMkLst>
        </pc:spChg>
        <pc:spChg chg="add del mod ord">
          <ac:chgData name="Floor de Jonge-Hogendoorn" userId="96521cd5-49d0-471a-adc9-2f388695331e" providerId="ADAL" clId="{895BCC43-DCAD-4AE4-800C-F4278ABE559A}" dt="2023-12-05T14:47:55.870" v="1374" actId="700"/>
          <ac:spMkLst>
            <pc:docMk/>
            <pc:sldMk cId="748271514" sldId="284"/>
            <ac:spMk id="3" creationId="{75D30AEF-8886-61B7-AE35-29FD9A40F2EB}"/>
          </ac:spMkLst>
        </pc:spChg>
        <pc:spChg chg="mod ord">
          <ac:chgData name="Floor de Jonge-Hogendoorn" userId="96521cd5-49d0-471a-adc9-2f388695331e" providerId="ADAL" clId="{895BCC43-DCAD-4AE4-800C-F4278ABE559A}" dt="2023-12-05T14:48:13.159" v="1377" actId="700"/>
          <ac:spMkLst>
            <pc:docMk/>
            <pc:sldMk cId="748271514" sldId="284"/>
            <ac:spMk id="4" creationId="{A375F8F9-98EC-81C4-B89A-3A4A868417D2}"/>
          </ac:spMkLst>
        </pc:spChg>
        <pc:spChg chg="add del mod ord">
          <ac:chgData name="Floor de Jonge-Hogendoorn" userId="96521cd5-49d0-471a-adc9-2f388695331e" providerId="ADAL" clId="{895BCC43-DCAD-4AE4-800C-F4278ABE559A}" dt="2023-12-05T14:47:55.870" v="1374" actId="700"/>
          <ac:spMkLst>
            <pc:docMk/>
            <pc:sldMk cId="748271514" sldId="284"/>
            <ac:spMk id="8" creationId="{BB575372-7056-1B6A-B5D6-11C7E66B370F}"/>
          </ac:spMkLst>
        </pc:spChg>
        <pc:picChg chg="del">
          <ac:chgData name="Floor de Jonge-Hogendoorn" userId="96521cd5-49d0-471a-adc9-2f388695331e" providerId="ADAL" clId="{895BCC43-DCAD-4AE4-800C-F4278ABE559A}" dt="2023-11-19T20:10:03.654" v="94" actId="478"/>
          <ac:picMkLst>
            <pc:docMk/>
            <pc:sldMk cId="748271514" sldId="284"/>
            <ac:picMk id="8" creationId="{1B3B6782-54BE-CAD3-ECDD-CDC76828AB93}"/>
          </ac:picMkLst>
        </pc:picChg>
        <pc:picChg chg="add mod">
          <ac:chgData name="Floor de Jonge-Hogendoorn" userId="96521cd5-49d0-471a-adc9-2f388695331e" providerId="ADAL" clId="{895BCC43-DCAD-4AE4-800C-F4278ABE559A}" dt="2023-11-19T20:27:06.571" v="550" actId="1076"/>
          <ac:picMkLst>
            <pc:docMk/>
            <pc:sldMk cId="748271514" sldId="284"/>
            <ac:picMk id="9" creationId="{271C2D9D-3175-1A27-24CE-38BEDCEFEECD}"/>
          </ac:picMkLst>
        </pc:picChg>
      </pc:sldChg>
      <pc:sldChg chg="addSp delSp modSp mod">
        <pc:chgData name="Floor de Jonge-Hogendoorn" userId="96521cd5-49d0-471a-adc9-2f388695331e" providerId="ADAL" clId="{895BCC43-DCAD-4AE4-800C-F4278ABE559A}" dt="2023-11-19T20:11:23.909" v="101" actId="1076"/>
        <pc:sldMkLst>
          <pc:docMk/>
          <pc:sldMk cId="1589798986" sldId="285"/>
        </pc:sldMkLst>
        <pc:spChg chg="del">
          <ac:chgData name="Floor de Jonge-Hogendoorn" userId="96521cd5-49d0-471a-adc9-2f388695331e" providerId="ADAL" clId="{895BCC43-DCAD-4AE4-800C-F4278ABE559A}" dt="2023-11-19T20:10:25.167" v="98" actId="478"/>
          <ac:spMkLst>
            <pc:docMk/>
            <pc:sldMk cId="1589798986" sldId="285"/>
            <ac:spMk id="2" creationId="{22C53073-B3F4-6F4E-6FCC-BCAC5B1B9B63}"/>
          </ac:spMkLst>
        </pc:spChg>
        <pc:spChg chg="add mod">
          <ac:chgData name="Floor de Jonge-Hogendoorn" userId="96521cd5-49d0-471a-adc9-2f388695331e" providerId="ADAL" clId="{895BCC43-DCAD-4AE4-800C-F4278ABE559A}" dt="2023-11-19T20:10:25.167" v="98" actId="478"/>
          <ac:spMkLst>
            <pc:docMk/>
            <pc:sldMk cId="1589798986" sldId="285"/>
            <ac:spMk id="10" creationId="{640B9AA7-1702-9907-A5F0-4466F300DCE6}"/>
          </ac:spMkLst>
        </pc:spChg>
        <pc:picChg chg="del">
          <ac:chgData name="Floor de Jonge-Hogendoorn" userId="96521cd5-49d0-471a-adc9-2f388695331e" providerId="ADAL" clId="{895BCC43-DCAD-4AE4-800C-F4278ABE559A}" dt="2023-11-19T20:10:20.149" v="97" actId="478"/>
          <ac:picMkLst>
            <pc:docMk/>
            <pc:sldMk cId="1589798986" sldId="285"/>
            <ac:picMk id="8" creationId="{3F08A1B4-8789-C4D3-16E8-1B90887F1131}"/>
          </ac:picMkLst>
        </pc:picChg>
        <pc:picChg chg="add mod">
          <ac:chgData name="Floor de Jonge-Hogendoorn" userId="96521cd5-49d0-471a-adc9-2f388695331e" providerId="ADAL" clId="{895BCC43-DCAD-4AE4-800C-F4278ABE559A}" dt="2023-11-19T20:11:23.909" v="101" actId="1076"/>
          <ac:picMkLst>
            <pc:docMk/>
            <pc:sldMk cId="1589798986" sldId="285"/>
            <ac:picMk id="11" creationId="{E1804646-4CBE-8132-321A-B8F3ADB389C5}"/>
          </ac:picMkLst>
        </pc:picChg>
      </pc:sldChg>
      <pc:sldChg chg="del">
        <pc:chgData name="Floor de Jonge-Hogendoorn" userId="96521cd5-49d0-471a-adc9-2f388695331e" providerId="ADAL" clId="{895BCC43-DCAD-4AE4-800C-F4278ABE559A}" dt="2023-11-19T20:11:42.638" v="102" actId="47"/>
        <pc:sldMkLst>
          <pc:docMk/>
          <pc:sldMk cId="299170514" sldId="286"/>
        </pc:sldMkLst>
      </pc:sldChg>
      <pc:sldChg chg="ord">
        <pc:chgData name="Floor de Jonge-Hogendoorn" userId="96521cd5-49d0-471a-adc9-2f388695331e" providerId="ADAL" clId="{895BCC43-DCAD-4AE4-800C-F4278ABE559A}" dt="2023-11-21T17:24:36.645" v="1012"/>
        <pc:sldMkLst>
          <pc:docMk/>
          <pc:sldMk cId="1397896621" sldId="287"/>
        </pc:sldMkLst>
      </pc:sldChg>
      <pc:sldChg chg="addSp delSp modSp mod modClrScheme chgLayout">
        <pc:chgData name="Floor de Jonge-Hogendoorn" userId="96521cd5-49d0-471a-adc9-2f388695331e" providerId="ADAL" clId="{895BCC43-DCAD-4AE4-800C-F4278ABE559A}" dt="2023-12-06T14:26:59.628" v="7190" actId="20577"/>
        <pc:sldMkLst>
          <pc:docMk/>
          <pc:sldMk cId="2127451727" sldId="288"/>
        </pc:sldMkLst>
        <pc:spChg chg="mod ord">
          <ac:chgData name="Floor de Jonge-Hogendoorn" userId="96521cd5-49d0-471a-adc9-2f388695331e" providerId="ADAL" clId="{895BCC43-DCAD-4AE4-800C-F4278ABE559A}" dt="2023-12-04T15:14:52.224" v="1141" actId="700"/>
          <ac:spMkLst>
            <pc:docMk/>
            <pc:sldMk cId="2127451727" sldId="288"/>
            <ac:spMk id="2" creationId="{22C53073-B3F4-6F4E-6FCC-BCAC5B1B9B63}"/>
          </ac:spMkLst>
        </pc:spChg>
        <pc:spChg chg="mod ord">
          <ac:chgData name="Floor de Jonge-Hogendoorn" userId="96521cd5-49d0-471a-adc9-2f388695331e" providerId="ADAL" clId="{895BCC43-DCAD-4AE4-800C-F4278ABE559A}" dt="2023-12-04T15:20:40.639" v="1359" actId="1076"/>
          <ac:spMkLst>
            <pc:docMk/>
            <pc:sldMk cId="2127451727" sldId="288"/>
            <ac:spMk id="3" creationId="{FFD74E7A-54F8-67FA-7796-97112C996C4B}"/>
          </ac:spMkLst>
        </pc:spChg>
        <pc:spChg chg="mod ord">
          <ac:chgData name="Floor de Jonge-Hogendoorn" userId="96521cd5-49d0-471a-adc9-2f388695331e" providerId="ADAL" clId="{895BCC43-DCAD-4AE4-800C-F4278ABE559A}" dt="2023-12-04T15:14:52.224" v="1141" actId="700"/>
          <ac:spMkLst>
            <pc:docMk/>
            <pc:sldMk cId="2127451727" sldId="288"/>
            <ac:spMk id="4" creationId="{A375F8F9-98EC-81C4-B89A-3A4A868417D2}"/>
          </ac:spMkLst>
        </pc:spChg>
        <pc:spChg chg="add mod ord">
          <ac:chgData name="Floor de Jonge-Hogendoorn" userId="96521cd5-49d0-471a-adc9-2f388695331e" providerId="ADAL" clId="{895BCC43-DCAD-4AE4-800C-F4278ABE559A}" dt="2023-12-06T14:26:59.628" v="7190" actId="20577"/>
          <ac:spMkLst>
            <pc:docMk/>
            <pc:sldMk cId="2127451727" sldId="288"/>
            <ac:spMk id="9" creationId="{F48C1CF0-34F4-804D-01E3-5C9837083444}"/>
          </ac:spMkLst>
        </pc:spChg>
        <pc:spChg chg="add del mod ord">
          <ac:chgData name="Floor de Jonge-Hogendoorn" userId="96521cd5-49d0-471a-adc9-2f388695331e" providerId="ADAL" clId="{895BCC43-DCAD-4AE4-800C-F4278ABE559A}" dt="2023-12-04T15:18:39.587" v="1301" actId="478"/>
          <ac:spMkLst>
            <pc:docMk/>
            <pc:sldMk cId="2127451727" sldId="288"/>
            <ac:spMk id="10" creationId="{EAD37ABD-04F0-ABE4-76EE-80328267E962}"/>
          </ac:spMkLst>
        </pc:spChg>
        <pc:spChg chg="add del mod ord">
          <ac:chgData name="Floor de Jonge-Hogendoorn" userId="96521cd5-49d0-471a-adc9-2f388695331e" providerId="ADAL" clId="{895BCC43-DCAD-4AE4-800C-F4278ABE559A}" dt="2023-12-04T15:18:42.366" v="1302" actId="478"/>
          <ac:spMkLst>
            <pc:docMk/>
            <pc:sldMk cId="2127451727" sldId="288"/>
            <ac:spMk id="11" creationId="{9EDBB7EE-003E-DB2E-4B2F-91D8C2241098}"/>
          </ac:spMkLst>
        </pc:spChg>
        <pc:picChg chg="mod">
          <ac:chgData name="Floor de Jonge-Hogendoorn" userId="96521cd5-49d0-471a-adc9-2f388695331e" providerId="ADAL" clId="{895BCC43-DCAD-4AE4-800C-F4278ABE559A}" dt="2023-12-04T15:20:35.538" v="1358" actId="1076"/>
          <ac:picMkLst>
            <pc:docMk/>
            <pc:sldMk cId="2127451727" sldId="288"/>
            <ac:picMk id="8" creationId="{7748D0ED-029A-D7E6-0EC9-89EDFDDBC405}"/>
          </ac:picMkLst>
        </pc:picChg>
      </pc:sldChg>
      <pc:sldChg chg="del">
        <pc:chgData name="Floor de Jonge-Hogendoorn" userId="96521cd5-49d0-471a-adc9-2f388695331e" providerId="ADAL" clId="{895BCC43-DCAD-4AE4-800C-F4278ABE559A}" dt="2023-11-19T20:24:14.103" v="545" actId="47"/>
        <pc:sldMkLst>
          <pc:docMk/>
          <pc:sldMk cId="3738761020" sldId="289"/>
        </pc:sldMkLst>
      </pc:sldChg>
      <pc:sldChg chg="del">
        <pc:chgData name="Floor de Jonge-Hogendoorn" userId="96521cd5-49d0-471a-adc9-2f388695331e" providerId="ADAL" clId="{895BCC43-DCAD-4AE4-800C-F4278ABE559A}" dt="2023-11-19T20:11:43.742" v="103" actId="47"/>
        <pc:sldMkLst>
          <pc:docMk/>
          <pc:sldMk cId="3759678197" sldId="290"/>
        </pc:sldMkLst>
      </pc:sldChg>
      <pc:sldChg chg="addSp delSp modSp mod modAnim modNotesTx">
        <pc:chgData name="Floor de Jonge-Hogendoorn" userId="96521cd5-49d0-471a-adc9-2f388695331e" providerId="ADAL" clId="{895BCC43-DCAD-4AE4-800C-F4278ABE559A}" dt="2023-12-05T15:54:17.382" v="5484" actId="20577"/>
        <pc:sldMkLst>
          <pc:docMk/>
          <pc:sldMk cId="1120789376" sldId="291"/>
        </pc:sldMkLst>
        <pc:spChg chg="del mod">
          <ac:chgData name="Floor de Jonge-Hogendoorn" userId="96521cd5-49d0-471a-adc9-2f388695331e" providerId="ADAL" clId="{895BCC43-DCAD-4AE4-800C-F4278ABE559A}" dt="2023-11-19T20:12:48.239" v="119" actId="478"/>
          <ac:spMkLst>
            <pc:docMk/>
            <pc:sldMk cId="1120789376" sldId="291"/>
            <ac:spMk id="2" creationId="{22C53073-B3F4-6F4E-6FCC-BCAC5B1B9B63}"/>
          </ac:spMkLst>
        </pc:spChg>
        <pc:spChg chg="add del mod">
          <ac:chgData name="Floor de Jonge-Hogendoorn" userId="96521cd5-49d0-471a-adc9-2f388695331e" providerId="ADAL" clId="{895BCC43-DCAD-4AE4-800C-F4278ABE559A}" dt="2023-12-04T14:56:07.321" v="1099" actId="767"/>
          <ac:spMkLst>
            <pc:docMk/>
            <pc:sldMk cId="1120789376" sldId="291"/>
            <ac:spMk id="2" creationId="{8648E648-985E-1E97-F053-90D947FFF23A}"/>
          </ac:spMkLst>
        </pc:spChg>
        <pc:spChg chg="mod">
          <ac:chgData name="Floor de Jonge-Hogendoorn" userId="96521cd5-49d0-471a-adc9-2f388695331e" providerId="ADAL" clId="{895BCC43-DCAD-4AE4-800C-F4278ABE559A}" dt="2023-12-05T15:51:55.446" v="5244" actId="255"/>
          <ac:spMkLst>
            <pc:docMk/>
            <pc:sldMk cId="1120789376" sldId="291"/>
            <ac:spMk id="3" creationId="{FFD74E7A-54F8-67FA-7796-97112C996C4B}"/>
          </ac:spMkLst>
        </pc:spChg>
        <pc:picChg chg="del">
          <ac:chgData name="Floor de Jonge-Hogendoorn" userId="96521cd5-49d0-471a-adc9-2f388695331e" providerId="ADAL" clId="{895BCC43-DCAD-4AE4-800C-F4278ABE559A}" dt="2023-11-19T20:12:04.439" v="113" actId="478"/>
          <ac:picMkLst>
            <pc:docMk/>
            <pc:sldMk cId="1120789376" sldId="291"/>
            <ac:picMk id="8" creationId="{4361396F-6BC7-4BFC-B056-5928CE2075E9}"/>
          </ac:picMkLst>
        </pc:picChg>
      </pc:sldChg>
      <pc:sldChg chg="addSp delSp modSp mod modNotesTx">
        <pc:chgData name="Floor de Jonge-Hogendoorn" userId="96521cd5-49d0-471a-adc9-2f388695331e" providerId="ADAL" clId="{895BCC43-DCAD-4AE4-800C-F4278ABE559A}" dt="2023-12-05T16:10:29.879" v="7060" actId="20577"/>
        <pc:sldMkLst>
          <pc:docMk/>
          <pc:sldMk cId="772323260" sldId="292"/>
        </pc:sldMkLst>
        <pc:spChg chg="mod">
          <ac:chgData name="Floor de Jonge-Hogendoorn" userId="96521cd5-49d0-471a-adc9-2f388695331e" providerId="ADAL" clId="{895BCC43-DCAD-4AE4-800C-F4278ABE559A}" dt="2023-12-04T15:21:31.274" v="1362" actId="1076"/>
          <ac:spMkLst>
            <pc:docMk/>
            <pc:sldMk cId="772323260" sldId="292"/>
            <ac:spMk id="2" creationId="{22C53073-B3F4-6F4E-6FCC-BCAC5B1B9B63}"/>
          </ac:spMkLst>
        </pc:spChg>
        <pc:spChg chg="del mod">
          <ac:chgData name="Floor de Jonge-Hogendoorn" userId="96521cd5-49d0-471a-adc9-2f388695331e" providerId="ADAL" clId="{895BCC43-DCAD-4AE4-800C-F4278ABE559A}" dt="2023-11-19T20:17:46.258" v="391" actId="478"/>
          <ac:spMkLst>
            <pc:docMk/>
            <pc:sldMk cId="772323260" sldId="292"/>
            <ac:spMk id="3" creationId="{FFD74E7A-54F8-67FA-7796-97112C996C4B}"/>
          </ac:spMkLst>
        </pc:spChg>
        <pc:spChg chg="add del mod">
          <ac:chgData name="Floor de Jonge-Hogendoorn" userId="96521cd5-49d0-471a-adc9-2f388695331e" providerId="ADAL" clId="{895BCC43-DCAD-4AE4-800C-F4278ABE559A}" dt="2023-11-19T20:27:45.187" v="581" actId="478"/>
          <ac:spMkLst>
            <pc:docMk/>
            <pc:sldMk cId="772323260" sldId="292"/>
            <ac:spMk id="9" creationId="{CD339D82-80E2-FDEA-BD34-BE0198DC85EE}"/>
          </ac:spMkLst>
        </pc:spChg>
        <pc:picChg chg="add del">
          <ac:chgData name="Floor de Jonge-Hogendoorn" userId="96521cd5-49d0-471a-adc9-2f388695331e" providerId="ADAL" clId="{895BCC43-DCAD-4AE4-800C-F4278ABE559A}" dt="2023-11-19T20:19:48.525" v="393" actId="22"/>
          <ac:picMkLst>
            <pc:docMk/>
            <pc:sldMk cId="772323260" sldId="292"/>
            <ac:picMk id="11" creationId="{AFAF9FA5-F9BD-AD0B-91B6-2A9A5889CD77}"/>
          </ac:picMkLst>
        </pc:picChg>
        <pc:picChg chg="add mod">
          <ac:chgData name="Floor de Jonge-Hogendoorn" userId="96521cd5-49d0-471a-adc9-2f388695331e" providerId="ADAL" clId="{895BCC43-DCAD-4AE4-800C-F4278ABE559A}" dt="2023-11-19T20:22:21.565" v="409" actId="1076"/>
          <ac:picMkLst>
            <pc:docMk/>
            <pc:sldMk cId="772323260" sldId="292"/>
            <ac:picMk id="1026" creationId="{6C4FFCDF-C01B-F190-D24A-9CCACD2317D4}"/>
          </ac:picMkLst>
        </pc:picChg>
      </pc:sldChg>
      <pc:sldChg chg="addSp delSp modSp mod ord">
        <pc:chgData name="Floor de Jonge-Hogendoorn" userId="96521cd5-49d0-471a-adc9-2f388695331e" providerId="ADAL" clId="{895BCC43-DCAD-4AE4-800C-F4278ABE559A}" dt="2023-11-21T17:16:05.437" v="1005" actId="1076"/>
        <pc:sldMkLst>
          <pc:docMk/>
          <pc:sldMk cId="1574535328" sldId="293"/>
        </pc:sldMkLst>
        <pc:spChg chg="mod">
          <ac:chgData name="Floor de Jonge-Hogendoorn" userId="96521cd5-49d0-471a-adc9-2f388695331e" providerId="ADAL" clId="{895BCC43-DCAD-4AE4-800C-F4278ABE559A}" dt="2023-11-21T17:07:26.244" v="697" actId="20577"/>
          <ac:spMkLst>
            <pc:docMk/>
            <pc:sldMk cId="1574535328" sldId="293"/>
            <ac:spMk id="2" creationId="{22C53073-B3F4-6F4E-6FCC-BCAC5B1B9B63}"/>
          </ac:spMkLst>
        </pc:spChg>
        <pc:picChg chg="add del mod">
          <ac:chgData name="Floor de Jonge-Hogendoorn" userId="96521cd5-49d0-471a-adc9-2f388695331e" providerId="ADAL" clId="{895BCC43-DCAD-4AE4-800C-F4278ABE559A}" dt="2023-11-21T17:15:51.623" v="1002" actId="478"/>
          <ac:picMkLst>
            <pc:docMk/>
            <pc:sldMk cId="1574535328" sldId="293"/>
            <ac:picMk id="3" creationId="{CFB30D80-EFE2-74E1-AB93-C68B58DCDC05}"/>
          </ac:picMkLst>
        </pc:picChg>
        <pc:picChg chg="del">
          <ac:chgData name="Floor de Jonge-Hogendoorn" userId="96521cd5-49d0-471a-adc9-2f388695331e" providerId="ADAL" clId="{895BCC43-DCAD-4AE4-800C-F4278ABE559A}" dt="2023-11-19T20:22:37.454" v="411" actId="478"/>
          <ac:picMkLst>
            <pc:docMk/>
            <pc:sldMk cId="1574535328" sldId="293"/>
            <ac:picMk id="8" creationId="{B013036E-DD94-84BA-3281-686145B1FBF8}"/>
          </ac:picMkLst>
        </pc:picChg>
        <pc:picChg chg="add mod">
          <ac:chgData name="Floor de Jonge-Hogendoorn" userId="96521cd5-49d0-471a-adc9-2f388695331e" providerId="ADAL" clId="{895BCC43-DCAD-4AE4-800C-F4278ABE559A}" dt="2023-11-21T17:16:05.437" v="1005" actId="1076"/>
          <ac:picMkLst>
            <pc:docMk/>
            <pc:sldMk cId="1574535328" sldId="293"/>
            <ac:picMk id="8" creationId="{D0C2F7E0-8804-AD11-7026-33A4E163B7F9}"/>
          </ac:picMkLst>
        </pc:picChg>
        <pc:picChg chg="del">
          <ac:chgData name="Floor de Jonge-Hogendoorn" userId="96521cd5-49d0-471a-adc9-2f388695331e" providerId="ADAL" clId="{895BCC43-DCAD-4AE4-800C-F4278ABE559A}" dt="2023-11-19T20:22:35.142" v="410" actId="478"/>
          <ac:picMkLst>
            <pc:docMk/>
            <pc:sldMk cId="1574535328" sldId="293"/>
            <ac:picMk id="9" creationId="{6B2F513F-D5C2-650B-A3BC-AE07E4A90BAA}"/>
          </ac:picMkLst>
        </pc:picChg>
        <pc:picChg chg="del">
          <ac:chgData name="Floor de Jonge-Hogendoorn" userId="96521cd5-49d0-471a-adc9-2f388695331e" providerId="ADAL" clId="{895BCC43-DCAD-4AE4-800C-F4278ABE559A}" dt="2023-11-19T20:23:09.119" v="415"/>
          <ac:picMkLst>
            <pc:docMk/>
            <pc:sldMk cId="1574535328" sldId="293"/>
            <ac:picMk id="10" creationId="{9DBE7005-6CEA-AECE-2C60-8F235BC2182B}"/>
          </ac:picMkLst>
        </pc:picChg>
      </pc:sldChg>
      <pc:sldChg chg="del">
        <pc:chgData name="Floor de Jonge-Hogendoorn" userId="96521cd5-49d0-471a-adc9-2f388695331e" providerId="ADAL" clId="{895BCC43-DCAD-4AE4-800C-F4278ABE559A}" dt="2023-11-19T20:24:11.836" v="544" actId="47"/>
        <pc:sldMkLst>
          <pc:docMk/>
          <pc:sldMk cId="2241424770" sldId="294"/>
        </pc:sldMkLst>
      </pc:sldChg>
      <pc:sldChg chg="addSp modSp mod modAnim modNotesTx">
        <pc:chgData name="Floor de Jonge-Hogendoorn" userId="96521cd5-49d0-471a-adc9-2f388695331e" providerId="ADAL" clId="{895BCC43-DCAD-4AE4-800C-F4278ABE559A}" dt="2023-12-05T15:20:32.882" v="3041" actId="20577"/>
        <pc:sldMkLst>
          <pc:docMk/>
          <pc:sldMk cId="920299827" sldId="295"/>
        </pc:sldMkLst>
        <pc:spChg chg="mod">
          <ac:chgData name="Floor de Jonge-Hogendoorn" userId="96521cd5-49d0-471a-adc9-2f388695331e" providerId="ADAL" clId="{895BCC43-DCAD-4AE4-800C-F4278ABE559A}" dt="2023-11-21T17:11:44.120" v="999" actId="20577"/>
          <ac:spMkLst>
            <pc:docMk/>
            <pc:sldMk cId="920299827" sldId="295"/>
            <ac:spMk id="3" creationId="{FFD74E7A-54F8-67FA-7796-97112C996C4B}"/>
          </ac:spMkLst>
        </pc:spChg>
        <pc:spChg chg="add mod">
          <ac:chgData name="Floor de Jonge-Hogendoorn" userId="96521cd5-49d0-471a-adc9-2f388695331e" providerId="ADAL" clId="{895BCC43-DCAD-4AE4-800C-F4278ABE559A}" dt="2023-11-29T13:53:51.826" v="1030" actId="20577"/>
          <ac:spMkLst>
            <pc:docMk/>
            <pc:sldMk cId="920299827" sldId="295"/>
            <ac:spMk id="8" creationId="{9B2246ED-165F-CE28-1D28-6694EE17A2C1}"/>
          </ac:spMkLst>
        </pc:spChg>
      </pc:sldChg>
      <pc:sldChg chg="modSp mod">
        <pc:chgData name="Floor de Jonge-Hogendoorn" userId="96521cd5-49d0-471a-adc9-2f388695331e" providerId="ADAL" clId="{895BCC43-DCAD-4AE4-800C-F4278ABE559A}" dt="2023-12-06T14:37:09.261" v="7208" actId="20577"/>
        <pc:sldMkLst>
          <pc:docMk/>
          <pc:sldMk cId="1958327135" sldId="296"/>
        </pc:sldMkLst>
        <pc:spChg chg="mod">
          <ac:chgData name="Floor de Jonge-Hogendoorn" userId="96521cd5-49d0-471a-adc9-2f388695331e" providerId="ADAL" clId="{895BCC43-DCAD-4AE4-800C-F4278ABE559A}" dt="2023-12-06T14:37:09.261" v="7208" actId="20577"/>
          <ac:spMkLst>
            <pc:docMk/>
            <pc:sldMk cId="1958327135" sldId="296"/>
            <ac:spMk id="2" creationId="{22C53073-B3F4-6F4E-6FCC-BCAC5B1B9B63}"/>
          </ac:spMkLst>
        </pc:spChg>
      </pc:sldChg>
      <pc:sldChg chg="addSp delSp modSp mod">
        <pc:chgData name="Floor de Jonge-Hogendoorn" userId="96521cd5-49d0-471a-adc9-2f388695331e" providerId="ADAL" clId="{895BCC43-DCAD-4AE4-800C-F4278ABE559A}" dt="2023-11-21T17:24:27.085" v="1010" actId="1076"/>
        <pc:sldMkLst>
          <pc:docMk/>
          <pc:sldMk cId="1198753648" sldId="297"/>
        </pc:sldMkLst>
        <pc:spChg chg="mod">
          <ac:chgData name="Floor de Jonge-Hogendoorn" userId="96521cd5-49d0-471a-adc9-2f388695331e" providerId="ADAL" clId="{895BCC43-DCAD-4AE4-800C-F4278ABE559A}" dt="2023-11-21T17:17:02.261" v="1006" actId="6549"/>
          <ac:spMkLst>
            <pc:docMk/>
            <pc:sldMk cId="1198753648" sldId="297"/>
            <ac:spMk id="3" creationId="{FFD74E7A-54F8-67FA-7796-97112C996C4B}"/>
          </ac:spMkLst>
        </pc:spChg>
        <pc:spChg chg="del">
          <ac:chgData name="Floor de Jonge-Hogendoorn" userId="96521cd5-49d0-471a-adc9-2f388695331e" providerId="ADAL" clId="{895BCC43-DCAD-4AE4-800C-F4278ABE559A}" dt="2023-11-21T17:17:10.405" v="1007" actId="21"/>
          <ac:spMkLst>
            <pc:docMk/>
            <pc:sldMk cId="1198753648" sldId="297"/>
            <ac:spMk id="8" creationId="{9B2246ED-165F-CE28-1D28-6694EE17A2C1}"/>
          </ac:spMkLst>
        </pc:spChg>
        <pc:picChg chg="add mod">
          <ac:chgData name="Floor de Jonge-Hogendoorn" userId="96521cd5-49d0-471a-adc9-2f388695331e" providerId="ADAL" clId="{895BCC43-DCAD-4AE4-800C-F4278ABE559A}" dt="2023-11-21T17:24:27.085" v="1010" actId="1076"/>
          <ac:picMkLst>
            <pc:docMk/>
            <pc:sldMk cId="1198753648" sldId="297"/>
            <ac:picMk id="2" creationId="{0D5DC22D-9873-D16D-6A99-0FA991917BAC}"/>
          </ac:picMkLst>
        </pc:picChg>
      </pc:sldChg>
      <pc:sldChg chg="addSp delSp modSp new mod">
        <pc:chgData name="Floor de Jonge-Hogendoorn" userId="96521cd5-49d0-471a-adc9-2f388695331e" providerId="ADAL" clId="{895BCC43-DCAD-4AE4-800C-F4278ABE559A}" dt="2023-12-04T15:10:59.144" v="1140" actId="1076"/>
        <pc:sldMkLst>
          <pc:docMk/>
          <pc:sldMk cId="2387658181" sldId="298"/>
        </pc:sldMkLst>
        <pc:spChg chg="del">
          <ac:chgData name="Floor de Jonge-Hogendoorn" userId="96521cd5-49d0-471a-adc9-2f388695331e" providerId="ADAL" clId="{895BCC43-DCAD-4AE4-800C-F4278ABE559A}" dt="2023-12-04T15:10:11.117" v="1131" actId="22"/>
          <ac:spMkLst>
            <pc:docMk/>
            <pc:sldMk cId="2387658181" sldId="298"/>
            <ac:spMk id="3" creationId="{54A98678-A36D-5E75-4BE9-4497DEA536A1}"/>
          </ac:spMkLst>
        </pc:spChg>
        <pc:picChg chg="add mod ord modCrop">
          <ac:chgData name="Floor de Jonge-Hogendoorn" userId="96521cd5-49d0-471a-adc9-2f388695331e" providerId="ADAL" clId="{895BCC43-DCAD-4AE4-800C-F4278ABE559A}" dt="2023-12-04T15:10:59.144" v="1140" actId="1076"/>
          <ac:picMkLst>
            <pc:docMk/>
            <pc:sldMk cId="2387658181" sldId="298"/>
            <ac:picMk id="6" creationId="{4D99CAD6-3F78-D4B3-F6BE-856AB8C31EF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420C7E-1E4A-4FFB-82FF-14B6B61F79A7}" type="datetimeFigureOut">
              <a:rPr lang="nl-NL" smtClean="0"/>
              <a:t>6-12-2023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C9E140-1842-4228-949D-4DB15A674089}" type="slidenum">
              <a:rPr lang="nl-NL" smtClean="0"/>
              <a:t>‹nr.›</a:t>
            </a:fld>
            <a:endParaRPr lang="nl-NL"/>
          </a:p>
        </p:txBody>
      </p:sp>
    </p:spTree>
    <p:extLst>
      <p:ext uri="{BB962C8B-B14F-4D97-AF65-F5344CB8AC3E}">
        <p14:creationId xmlns:p14="http://schemas.microsoft.com/office/powerpoint/2010/main" val="1204105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Golden </a:t>
            </a:r>
            <a:r>
              <a:rPr lang="nl-NL" dirty="0" err="1"/>
              <a:t>circle</a:t>
            </a:r>
            <a:r>
              <a:rPr lang="nl-NL" dirty="0"/>
              <a:t> van Simon </a:t>
            </a:r>
            <a:r>
              <a:rPr lang="nl-NL" dirty="0" err="1"/>
              <a:t>Sinek</a:t>
            </a:r>
            <a:r>
              <a:rPr lang="nl-NL" dirty="0"/>
              <a:t> is een simpel maar krachtig model dat zorgt voor inspirerend werken. Het model bestaat uit drie cirkels die doorlopen moeten worden: wat, hoe en waarom. Geïnspireerde bedrijven beginnen bij de kern: ‘waarom’. ‘Waarom’ staat voor het doel, je drijfveer. Hoe is het proces, en wat is de uitkomst van waarom, het resultaat. Belangrijk om het model van binnen naar buiten te volgen voor inspiratie en de juiste keuzes en handelingen. Voorbeeld: materiaal voor verrijkingsonderwijs.</a:t>
            </a:r>
          </a:p>
          <a:p>
            <a:r>
              <a:rPr lang="nl-NL" dirty="0"/>
              <a:t>De golden </a:t>
            </a:r>
            <a:r>
              <a:rPr lang="nl-NL" dirty="0" err="1"/>
              <a:t>circle</a:t>
            </a:r>
            <a:r>
              <a:rPr lang="nl-NL" dirty="0"/>
              <a:t> is opgebouwd uit drie verschillende cirkels. De kern van de cirkel staat voor waarom (</a:t>
            </a:r>
            <a:r>
              <a:rPr lang="nl-NL" dirty="0" err="1"/>
              <a:t>why</a:t>
            </a:r>
            <a:r>
              <a:rPr lang="nl-NL" dirty="0"/>
              <a:t>). De middelste cirkel staat voor hoe (</a:t>
            </a:r>
            <a:r>
              <a:rPr lang="nl-NL" dirty="0" err="1"/>
              <a:t>how</a:t>
            </a:r>
            <a:r>
              <a:rPr lang="nl-NL" dirty="0"/>
              <a:t>) en de buitenste cirkel voor wat (</a:t>
            </a:r>
            <a:r>
              <a:rPr lang="nl-NL" dirty="0" err="1"/>
              <a:t>what</a:t>
            </a:r>
            <a:r>
              <a:rPr lang="nl-NL" dirty="0"/>
              <a:t>). De meeste bedrijven weten het antwoord op de wat vraag, een aantal op de hoe vraag en alleen de meest invloedrijke bedrijven weten waarom ze doen wat ze doen. Deze bedrijven werken van binnen naar buiten (</a:t>
            </a:r>
            <a:r>
              <a:rPr lang="nl-NL" dirty="0" err="1"/>
              <a:t>inside</a:t>
            </a:r>
            <a:r>
              <a:rPr lang="nl-NL" dirty="0"/>
              <a:t>-out). Ze beginnen bij de kern en weten wat hen drijft en motiveert. Simon </a:t>
            </a:r>
            <a:r>
              <a:rPr lang="nl-NL" dirty="0" err="1"/>
              <a:t>Sinek</a:t>
            </a:r>
            <a:r>
              <a:rPr lang="nl-NL" dirty="0"/>
              <a:t> is een managementgoeroe. Hij vroeg zich af waarom bepaalde leiders en bedrijven succesvol zijn en anderen niet. Ted talk: Start </a:t>
            </a:r>
            <a:r>
              <a:rPr lang="nl-NL" dirty="0" err="1"/>
              <a:t>with</a:t>
            </a:r>
            <a:r>
              <a:rPr lang="nl-NL" dirty="0"/>
              <a:t> </a:t>
            </a:r>
            <a:r>
              <a:rPr lang="nl-NL" dirty="0" err="1"/>
              <a:t>why</a:t>
            </a:r>
            <a:r>
              <a:rPr lang="nl-NL" dirty="0"/>
              <a:t>.</a:t>
            </a:r>
          </a:p>
        </p:txBody>
      </p:sp>
      <p:sp>
        <p:nvSpPr>
          <p:cNvPr id="4" name="Tijdelijke aanduiding voor dianummer 3"/>
          <p:cNvSpPr>
            <a:spLocks noGrp="1"/>
          </p:cNvSpPr>
          <p:nvPr>
            <p:ph type="sldNum" sz="quarter" idx="5"/>
          </p:nvPr>
        </p:nvSpPr>
        <p:spPr/>
        <p:txBody>
          <a:bodyPr/>
          <a:lstStyle/>
          <a:p>
            <a:fld id="{90C9E140-1842-4228-949D-4DB15A674089}" type="slidenum">
              <a:rPr lang="nl-NL" smtClean="0"/>
              <a:t>2</a:t>
            </a:fld>
            <a:endParaRPr lang="nl-NL"/>
          </a:p>
        </p:txBody>
      </p:sp>
    </p:spTree>
    <p:extLst>
      <p:ext uri="{BB962C8B-B14F-4D97-AF65-F5344CB8AC3E}">
        <p14:creationId xmlns:p14="http://schemas.microsoft.com/office/powerpoint/2010/main" val="119009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000000"/>
                </a:solidFill>
                <a:effectLst/>
                <a:latin typeface="Montserrat" panose="020F0502020204030204" pitchFamily="2" charset="0"/>
              </a:rPr>
              <a:t>Deze checklist geeft verschillende aandachtspunten weer bij het opstellen, implementeren en vastleggen van beleid voor (hoog)begaafde leerlingen in het basisonderwijs. Het biedt - eenmaal ingevuld - inzicht in de huidige stand van zaken op jouw school.</a:t>
            </a:r>
          </a:p>
          <a:p>
            <a:pPr algn="l"/>
            <a:r>
              <a:rPr lang="nl-NL" b="0" i="0" dirty="0">
                <a:solidFill>
                  <a:srgbClr val="000000"/>
                </a:solidFill>
                <a:effectLst/>
                <a:latin typeface="Montserrat" panose="020F0502020204030204" pitchFamily="2" charset="0"/>
              </a:rPr>
              <a:t>Via het Excel-bestand kun je bij de verschillende items invullen wat de mate van realisatie is, in hoeverre het belangrijk wordt gevonden en of het een ontwikkelpunt is, eventueel voorzien van een toelichting.</a:t>
            </a:r>
          </a:p>
          <a:p>
            <a:pPr algn="l"/>
            <a:r>
              <a:rPr lang="nl-NL" b="0" i="0" dirty="0">
                <a:solidFill>
                  <a:srgbClr val="000000"/>
                </a:solidFill>
                <a:effectLst/>
                <a:latin typeface="Montserrat" panose="020F0502020204030204" pitchFamily="2" charset="0"/>
              </a:rPr>
              <a:t>Op basis van de ingevulde antwoorden wordt dan automatisch een schoolrapportage gegenereerd, waarin de huidige stand van zaken overzichtelijk wordt weergegeven. Dit is handig om bijvoorbeeld te bepalen welke vervolgstappen gewenst zijn. De digitale checklist kan ook als werkdocument gebruikt worden. Door de voortgang bij te houden, heb je altijd een actueel overzicht van de situatie met betrekking tot onderwijs en beleid voor (hoog)begaafde leerlingen op jouw school.</a:t>
            </a:r>
          </a:p>
          <a:p>
            <a:r>
              <a:rPr lang="nl-NL" dirty="0"/>
              <a:t>Algemeen: gaat over visie en draagvlak</a:t>
            </a:r>
          </a:p>
          <a:p>
            <a:r>
              <a:rPr lang="nl-NL" dirty="0"/>
              <a:t>Signalering en vaststellen van onderwijsbehoeften: hoe signaleer je op school en hoe zorg je voor een heldere </a:t>
            </a:r>
            <a:r>
              <a:rPr lang="nl-NL" dirty="0" err="1"/>
              <a:t>beginstituatie</a:t>
            </a:r>
            <a:endParaRPr lang="nl-NL" dirty="0"/>
          </a:p>
          <a:p>
            <a:r>
              <a:rPr lang="nl-NL" dirty="0"/>
              <a:t>Onderwijs en begeleiding: Op welke manier ga je om met </a:t>
            </a:r>
            <a:r>
              <a:rPr lang="nl-NL" dirty="0" err="1"/>
              <a:t>compacten</a:t>
            </a:r>
            <a:r>
              <a:rPr lang="nl-NL" dirty="0"/>
              <a:t>, verrijken en versnellen? Waar gebeurt wat: in de klas, buiten de klas, enz.</a:t>
            </a:r>
          </a:p>
          <a:p>
            <a:r>
              <a:rPr lang="nl-NL" dirty="0"/>
              <a:t>Evaluatie: op </a:t>
            </a:r>
            <a:r>
              <a:rPr lang="nl-NL" dirty="0" err="1"/>
              <a:t>leerlingniveau</a:t>
            </a:r>
            <a:r>
              <a:rPr lang="nl-NL" dirty="0"/>
              <a:t> (effecten van onderwijsaanpassingen) en op schoolniveau (hoe werkt het beleid, </a:t>
            </a:r>
            <a:r>
              <a:rPr lang="nl-NL" dirty="0" err="1"/>
              <a:t>enz</a:t>
            </a:r>
            <a:r>
              <a:rPr lang="nl-NL" dirty="0"/>
              <a:t>)</a:t>
            </a:r>
          </a:p>
          <a:p>
            <a:r>
              <a:rPr lang="nl-NL" dirty="0"/>
              <a:t>Beleid: is er een beleidsplan en wat staat er allemaal in</a:t>
            </a:r>
          </a:p>
        </p:txBody>
      </p:sp>
      <p:sp>
        <p:nvSpPr>
          <p:cNvPr id="4" name="Tijdelijke aanduiding voor dianummer 3"/>
          <p:cNvSpPr>
            <a:spLocks noGrp="1"/>
          </p:cNvSpPr>
          <p:nvPr>
            <p:ph type="sldNum" sz="quarter" idx="5"/>
          </p:nvPr>
        </p:nvSpPr>
        <p:spPr/>
        <p:txBody>
          <a:bodyPr/>
          <a:lstStyle/>
          <a:p>
            <a:fld id="{90C9E140-1842-4228-949D-4DB15A674089}" type="slidenum">
              <a:rPr lang="nl-NL" smtClean="0"/>
              <a:t>6</a:t>
            </a:fld>
            <a:endParaRPr lang="nl-NL"/>
          </a:p>
        </p:txBody>
      </p:sp>
    </p:spTree>
    <p:extLst>
      <p:ext uri="{BB962C8B-B14F-4D97-AF65-F5344CB8AC3E}">
        <p14:creationId xmlns:p14="http://schemas.microsoft.com/office/powerpoint/2010/main" val="1959433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dirty="0"/>
              <a:t>De werkgroep dient uit een vertegenwoordiging van de verschillende bouwgroepen, directie en intern begeleiders te bestaan. Juist door een </a:t>
            </a:r>
            <a:r>
              <a:rPr lang="nl-NL" dirty="0" err="1"/>
              <a:t>schoolbrede</a:t>
            </a:r>
            <a:r>
              <a:rPr lang="nl-NL" dirty="0"/>
              <a:t> vertegenwoordiging in de projectgroep is het mogelijk een stevig draagvlak voor alle plannen te creëren. Het is handig als de projectleider stevig aan het roer staat en goed op de hoogte is van alle </a:t>
            </a:r>
            <a:r>
              <a:rPr lang="nl-NL" dirty="0" err="1"/>
              <a:t>inns</a:t>
            </a:r>
            <a:r>
              <a:rPr lang="nl-NL" dirty="0"/>
              <a:t> en outs van het onderwijs aan hoogbegaafden, en over goede contactuele eigenschappen beschikt.</a:t>
            </a:r>
          </a:p>
          <a:p>
            <a:pPr marL="228600" indent="-228600">
              <a:buAutoNum type="arabicPeriod"/>
            </a:pPr>
            <a:r>
              <a:rPr lang="nl-NL" dirty="0"/>
              <a:t>Fasen: Initiatieffase: definitie: wie is de doelgroep en wat lijkt ons in grote lijn de beste benadering. Pedagogisch kader. Hiermee krijgt de werkgroep eigenlijk de opdracht.</a:t>
            </a:r>
          </a:p>
          <a:p>
            <a:pPr marL="228600" indent="-228600">
              <a:buAutoNum type="arabicPeriod"/>
            </a:pPr>
            <a:r>
              <a:rPr lang="nl-NL" dirty="0"/>
              <a:t>Inventarisatiefase: Wat gaat er nu op welke manier: in kaart brengen van de huidige situatie: welke dingen gebeuren, met welke mensen en materialen. Blijf het team bevragen op wat ze zouden willen.</a:t>
            </a:r>
          </a:p>
          <a:p>
            <a:pPr marL="228600" indent="-228600">
              <a:buAutoNum type="arabicPeriod"/>
            </a:pPr>
            <a:r>
              <a:rPr lang="nl-NL" dirty="0"/>
              <a:t>Ontwerpfase: richt zich op de toekomst: wat willen wij straks? Hoe signaleren en hoe krijgt de leerlingbegeleiding straks vorm. Hoe is onze visie op versnellen, wat moet er binnen de eigen groep, wat kan er eventueel verder? Wat is de eigen inbreng van de leerling, in hoeverre is het protocol op maat? En hoe gaan we meten en evalueren? Als de beschrijving van de meest wenselijke situatie er is: tijd voor OVERLEG met het hele team: draagvlak creëren. Het helpt om de mensen mee te krijgen wanneer je duidelijk terugkoppelt en uitlegt en de mensen de kans geeft zich er ook in te verdiepen.</a:t>
            </a:r>
          </a:p>
          <a:p>
            <a:pPr marL="228600" indent="-228600">
              <a:buAutoNum type="arabicPeriod"/>
            </a:pPr>
            <a:r>
              <a:rPr lang="nl-NL" dirty="0"/>
              <a:t>Voorbereidingsfase: concreet maken van stappen om vanuit de huidige naar de wenselijke werkwijze te komen. Procedures, taken, rollen en concreet tijdpad en opzet conceptbeleidsplan.</a:t>
            </a:r>
          </a:p>
          <a:p>
            <a:pPr marL="228600" indent="-228600">
              <a:buAutoNum type="arabicPeriod"/>
            </a:pPr>
            <a:r>
              <a:rPr lang="nl-NL" dirty="0"/>
              <a:t>Afstemmingsfase: plan naar het team, als het goed is geen verrassingen meer, maar nog de laatste stap alvorens het definitief gemaakt wordt.</a:t>
            </a:r>
          </a:p>
          <a:p>
            <a:pPr marL="228600" indent="-228600">
              <a:buAutoNum type="arabicPeriod"/>
            </a:pPr>
            <a:r>
              <a:rPr lang="nl-NL" dirty="0"/>
              <a:t>Realisatiefase: uitvoeren en presenteren aan ouders</a:t>
            </a:r>
          </a:p>
          <a:p>
            <a:pPr marL="228600" indent="-228600">
              <a:buAutoNum type="arabicPeriod"/>
            </a:pPr>
            <a:r>
              <a:rPr lang="nl-NL" dirty="0"/>
              <a:t>Evaluatiefase: na een langere periode op vier punten: functies en rollen, organisatie, onderwijsinhoud, pedagogische aspecten. Leg wijzigingen gelijk vast in het beleidsplan.</a:t>
            </a:r>
          </a:p>
          <a:p>
            <a:pPr marL="228600" indent="-228600">
              <a:buAutoNum type="arabicPeriod"/>
            </a:pPr>
            <a:endParaRPr lang="nl-NL" dirty="0"/>
          </a:p>
          <a:p>
            <a:pPr marL="228600" indent="-228600">
              <a:buAutoNum type="arabicPeriod"/>
            </a:pPr>
            <a:endParaRPr lang="nl-NL" dirty="0"/>
          </a:p>
        </p:txBody>
      </p:sp>
      <p:sp>
        <p:nvSpPr>
          <p:cNvPr id="4" name="Tijdelijke aanduiding voor dianummer 3"/>
          <p:cNvSpPr>
            <a:spLocks noGrp="1"/>
          </p:cNvSpPr>
          <p:nvPr>
            <p:ph type="sldNum" sz="quarter" idx="5"/>
          </p:nvPr>
        </p:nvSpPr>
        <p:spPr/>
        <p:txBody>
          <a:bodyPr/>
          <a:lstStyle/>
          <a:p>
            <a:fld id="{90C9E140-1842-4228-949D-4DB15A674089}" type="slidenum">
              <a:rPr lang="nl-NL" smtClean="0"/>
              <a:t>8</a:t>
            </a:fld>
            <a:endParaRPr lang="nl-NL"/>
          </a:p>
        </p:txBody>
      </p:sp>
    </p:spTree>
    <p:extLst>
      <p:ext uri="{BB962C8B-B14F-4D97-AF65-F5344CB8AC3E}">
        <p14:creationId xmlns:p14="http://schemas.microsoft.com/office/powerpoint/2010/main" val="2877613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Beleidspiramide top-down invullen. </a:t>
            </a:r>
            <a:r>
              <a:rPr lang="nl-NL" dirty="0" err="1"/>
              <a:t>Piraminde</a:t>
            </a:r>
            <a:r>
              <a:rPr lang="nl-NL" dirty="0"/>
              <a:t> in drie stukken: Top, het middensegment en de basis. De top wordt gevormd door de doelstelling: wat wil je bereiken? Het middensegment wordt gevormd door het beleid en de ondersteunende organisatie. Het beleid bepaalt de kaders en geeft de richtlijnen. Er moet een organisatie opgezet worden om dit beleid vorm te geven, te implementeren en te borgen. De basis zorgt voor de uitvoering van de richtlijnen in de praktijk. Doelstelling, beleid en uitvoering moeten in elkaars verlengde liggen!</a:t>
            </a:r>
          </a:p>
          <a:p>
            <a:r>
              <a:rPr lang="nl-NL" dirty="0"/>
              <a:t>Doel: wat wil je met je talentbeleid, wie is je doelgroep? Visie?</a:t>
            </a:r>
          </a:p>
          <a:p>
            <a:r>
              <a:rPr lang="nl-NL" dirty="0"/>
              <a:t>Signalering: wie signaleert en hoe. Welk instrument gebruik je, in welke groepen?</a:t>
            </a:r>
          </a:p>
          <a:p>
            <a:r>
              <a:rPr lang="nl-NL" dirty="0"/>
              <a:t>Kerndoelen: Kerndoelen liggen vast, maar tot welk niveau je de kerndoelen door welke leerlingen wilt laten halen, is een keuze die de school mag maken. Visie en doelen…</a:t>
            </a:r>
          </a:p>
          <a:p>
            <a:r>
              <a:rPr lang="nl-NL" dirty="0"/>
              <a:t>Verrijking: Hoe bied je verrijking aan? In de klas, of </a:t>
            </a:r>
            <a:r>
              <a:rPr lang="nl-NL" dirty="0" err="1"/>
              <a:t>klasoverstijgend</a:t>
            </a:r>
            <a:r>
              <a:rPr lang="nl-NL" dirty="0"/>
              <a:t>, </a:t>
            </a:r>
            <a:r>
              <a:rPr lang="nl-NL" dirty="0" err="1"/>
              <a:t>schooloverstijgend</a:t>
            </a:r>
            <a:r>
              <a:rPr lang="nl-NL" dirty="0"/>
              <a:t>? Accent op inhoud of vaardigheden. Is verdieping genoeg, of moet er ook ruimte voor verbreding zijn? Zo ja, hoe? En hoe ga je om met versnellen?</a:t>
            </a:r>
          </a:p>
          <a:p>
            <a:r>
              <a:rPr lang="nl-NL" dirty="0"/>
              <a:t>In de klas: Hoeveel differentiatie kan, </a:t>
            </a:r>
            <a:r>
              <a:rPr lang="nl-NL" dirty="0" err="1"/>
              <a:t>wellke</a:t>
            </a:r>
            <a:r>
              <a:rPr lang="nl-NL" dirty="0"/>
              <a:t> </a:t>
            </a:r>
            <a:r>
              <a:rPr lang="nl-NL" dirty="0" err="1"/>
              <a:t>m,aterialen</a:t>
            </a:r>
            <a:r>
              <a:rPr lang="nl-NL" dirty="0"/>
              <a:t>? Wat moet er veranderen om de doelen te kunnen realiseren?</a:t>
            </a:r>
          </a:p>
          <a:p>
            <a:r>
              <a:rPr lang="nl-NL" dirty="0"/>
              <a:t>Plusklas: deeltijd? Voor wie? Bekostiging?</a:t>
            </a:r>
          </a:p>
          <a:p>
            <a:r>
              <a:rPr lang="nl-NL" dirty="0"/>
              <a:t>Eigenaarschap: wie is waarvoor verantwoordelijk?</a:t>
            </a:r>
          </a:p>
          <a:p>
            <a:r>
              <a:rPr lang="nl-NL" dirty="0"/>
              <a:t>Communicatie: wat en met wie?</a:t>
            </a:r>
          </a:p>
          <a:p>
            <a:r>
              <a:rPr lang="nl-NL" dirty="0"/>
              <a:t>Bijsturen: Wat gaat goed en wat behoeft aanpassing? Evalueer regelmatig en bepaal welke zaken eventueel gewijzigd moeten worden om het talentbeleid beter te </a:t>
            </a:r>
            <a:r>
              <a:rPr lang="nl-NL"/>
              <a:t>laten werken. </a:t>
            </a:r>
            <a:endParaRPr lang="nl-NL" dirty="0"/>
          </a:p>
        </p:txBody>
      </p:sp>
      <p:sp>
        <p:nvSpPr>
          <p:cNvPr id="4" name="Tijdelijke aanduiding voor dianummer 3"/>
          <p:cNvSpPr>
            <a:spLocks noGrp="1"/>
          </p:cNvSpPr>
          <p:nvPr>
            <p:ph type="sldNum" sz="quarter" idx="5"/>
          </p:nvPr>
        </p:nvSpPr>
        <p:spPr/>
        <p:txBody>
          <a:bodyPr/>
          <a:lstStyle/>
          <a:p>
            <a:fld id="{90C9E140-1842-4228-949D-4DB15A674089}" type="slidenum">
              <a:rPr lang="nl-NL" smtClean="0"/>
              <a:t>9</a:t>
            </a:fld>
            <a:endParaRPr lang="nl-NL"/>
          </a:p>
        </p:txBody>
      </p:sp>
    </p:spTree>
    <p:extLst>
      <p:ext uri="{BB962C8B-B14F-4D97-AF65-F5344CB8AC3E}">
        <p14:creationId xmlns:p14="http://schemas.microsoft.com/office/powerpoint/2010/main" val="2016904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ED497A-1C99-F980-51DB-AB6D8A55ED9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E22057D-F869-1CCC-056B-E2DE705A98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8FD1A4B-83CE-4392-D6C5-39262E6E0878}"/>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00873F82-AC39-D16D-7C6A-40003C6A0FF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7FE399B-5509-4E2D-0E21-253747C669AE}"/>
              </a:ext>
            </a:extLst>
          </p:cNvPr>
          <p:cNvSpPr>
            <a:spLocks noGrp="1"/>
          </p:cNvSpPr>
          <p:nvPr>
            <p:ph type="sldNum" sz="quarter" idx="12"/>
          </p:nvPr>
        </p:nvSpPr>
        <p:spPr/>
        <p:txBody>
          <a:bodyPr/>
          <a:lstStyle/>
          <a:p>
            <a:fld id="{5FBA29D8-DDE5-4E26-A22F-5AF1AAEB9F36}" type="slidenum">
              <a:rPr lang="nl-NL" smtClean="0"/>
              <a:t>‹nr.›</a:t>
            </a:fld>
            <a:endParaRPr lang="nl-NL"/>
          </a:p>
        </p:txBody>
      </p:sp>
    </p:spTree>
    <p:extLst>
      <p:ext uri="{BB962C8B-B14F-4D97-AF65-F5344CB8AC3E}">
        <p14:creationId xmlns:p14="http://schemas.microsoft.com/office/powerpoint/2010/main" val="1985123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1E3979-0740-E146-7B13-AD1EAE9A954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C017E8C-7831-4739-9C36-BAA4B8D1559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F67742A-BD87-7114-CD43-5AE77EC99D7D}"/>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71BB70EA-9823-8380-3E93-87C64C6D2E4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EC3CCB2-C0B5-AC25-D13A-D0618EAA51C9}"/>
              </a:ext>
            </a:extLst>
          </p:cNvPr>
          <p:cNvSpPr>
            <a:spLocks noGrp="1"/>
          </p:cNvSpPr>
          <p:nvPr>
            <p:ph type="sldNum" sz="quarter" idx="12"/>
          </p:nvPr>
        </p:nvSpPr>
        <p:spPr/>
        <p:txBody>
          <a:bodyPr/>
          <a:lstStyle/>
          <a:p>
            <a:fld id="{5FBA29D8-DDE5-4E26-A22F-5AF1AAEB9F36}" type="slidenum">
              <a:rPr lang="nl-NL" smtClean="0"/>
              <a:t>‹nr.›</a:t>
            </a:fld>
            <a:endParaRPr lang="nl-NL"/>
          </a:p>
        </p:txBody>
      </p:sp>
    </p:spTree>
    <p:extLst>
      <p:ext uri="{BB962C8B-B14F-4D97-AF65-F5344CB8AC3E}">
        <p14:creationId xmlns:p14="http://schemas.microsoft.com/office/powerpoint/2010/main" val="1741085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A97CEAA-DA1B-77D1-0677-B2071524BD4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B79B45A-998C-9863-F533-0C676EE3751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70440C1-3AE7-6702-3717-B7C4B3C7D57F}"/>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AC224183-97B9-BFD9-8245-CF2603CC88E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827449E-1B2C-0818-DF5F-B2667178B069}"/>
              </a:ext>
            </a:extLst>
          </p:cNvPr>
          <p:cNvSpPr>
            <a:spLocks noGrp="1"/>
          </p:cNvSpPr>
          <p:nvPr>
            <p:ph type="sldNum" sz="quarter" idx="12"/>
          </p:nvPr>
        </p:nvSpPr>
        <p:spPr/>
        <p:txBody>
          <a:bodyPr/>
          <a:lstStyle/>
          <a:p>
            <a:fld id="{5FBA29D8-DDE5-4E26-A22F-5AF1AAEB9F36}" type="slidenum">
              <a:rPr lang="nl-NL" smtClean="0"/>
              <a:t>‹nr.›</a:t>
            </a:fld>
            <a:endParaRPr lang="nl-NL"/>
          </a:p>
        </p:txBody>
      </p:sp>
    </p:spTree>
    <p:extLst>
      <p:ext uri="{BB962C8B-B14F-4D97-AF65-F5344CB8AC3E}">
        <p14:creationId xmlns:p14="http://schemas.microsoft.com/office/powerpoint/2010/main" val="2969797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E4014A-A21C-0262-BD33-A0E51B67D24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38E87D9-BAD5-BF0F-08E7-6367004B864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5B4C9FB-E0E9-4CC9-81BC-087F11DAD1F4}"/>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77C26770-6B6B-E1AF-4533-2DE5632EE57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1B7801F-627B-CFD9-9552-718DACC78CE7}"/>
              </a:ext>
            </a:extLst>
          </p:cNvPr>
          <p:cNvSpPr>
            <a:spLocks noGrp="1"/>
          </p:cNvSpPr>
          <p:nvPr>
            <p:ph type="sldNum" sz="quarter" idx="12"/>
          </p:nvPr>
        </p:nvSpPr>
        <p:spPr/>
        <p:txBody>
          <a:bodyPr/>
          <a:lstStyle/>
          <a:p>
            <a:fld id="{5FBA29D8-DDE5-4E26-A22F-5AF1AAEB9F36}" type="slidenum">
              <a:rPr lang="nl-NL" smtClean="0"/>
              <a:t>‹nr.›</a:t>
            </a:fld>
            <a:endParaRPr lang="nl-NL"/>
          </a:p>
        </p:txBody>
      </p:sp>
    </p:spTree>
    <p:extLst>
      <p:ext uri="{BB962C8B-B14F-4D97-AF65-F5344CB8AC3E}">
        <p14:creationId xmlns:p14="http://schemas.microsoft.com/office/powerpoint/2010/main" val="2763619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84515A-44A4-6408-1560-35770E4B432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1E0F04F-B403-2DDE-13C0-BE04E4A253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2017123-9D95-5C7F-793D-587F672D0BBE}"/>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DC99C920-BAD8-BADB-C794-1F8A2C9681F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359A339-68AA-EB00-9D6B-508EC159928F}"/>
              </a:ext>
            </a:extLst>
          </p:cNvPr>
          <p:cNvSpPr>
            <a:spLocks noGrp="1"/>
          </p:cNvSpPr>
          <p:nvPr>
            <p:ph type="sldNum" sz="quarter" idx="12"/>
          </p:nvPr>
        </p:nvSpPr>
        <p:spPr/>
        <p:txBody>
          <a:bodyPr/>
          <a:lstStyle/>
          <a:p>
            <a:fld id="{5FBA29D8-DDE5-4E26-A22F-5AF1AAEB9F36}" type="slidenum">
              <a:rPr lang="nl-NL" smtClean="0"/>
              <a:t>‹nr.›</a:t>
            </a:fld>
            <a:endParaRPr lang="nl-NL"/>
          </a:p>
        </p:txBody>
      </p:sp>
    </p:spTree>
    <p:extLst>
      <p:ext uri="{BB962C8B-B14F-4D97-AF65-F5344CB8AC3E}">
        <p14:creationId xmlns:p14="http://schemas.microsoft.com/office/powerpoint/2010/main" val="356601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110454-EC29-E329-96E8-C7630362E00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C30B265-5C2A-5BCD-73F5-8D6B9918676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9B9D4B5-DEA6-9024-61E8-3BB28B2084A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C8B616D-88CC-59B1-AFFE-1D0C72AF4AA9}"/>
              </a:ext>
            </a:extLst>
          </p:cNvPr>
          <p:cNvSpPr>
            <a:spLocks noGrp="1"/>
          </p:cNvSpPr>
          <p:nvPr>
            <p:ph type="dt" sz="half" idx="10"/>
          </p:nvPr>
        </p:nvSpPr>
        <p:spPr/>
        <p:txBody>
          <a:bodyPr/>
          <a:lstStyle/>
          <a:p>
            <a:endParaRPr lang="nl-NL"/>
          </a:p>
        </p:txBody>
      </p:sp>
      <p:sp>
        <p:nvSpPr>
          <p:cNvPr id="6" name="Tijdelijke aanduiding voor voettekst 5">
            <a:extLst>
              <a:ext uri="{FF2B5EF4-FFF2-40B4-BE49-F238E27FC236}">
                <a16:creationId xmlns:a16="http://schemas.microsoft.com/office/drawing/2014/main" id="{7DD4B446-C65D-4F43-445F-1B953C9FB0B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1FED57B-46D8-E0C9-2161-D404D72462AC}"/>
              </a:ext>
            </a:extLst>
          </p:cNvPr>
          <p:cNvSpPr>
            <a:spLocks noGrp="1"/>
          </p:cNvSpPr>
          <p:nvPr>
            <p:ph type="sldNum" sz="quarter" idx="12"/>
          </p:nvPr>
        </p:nvSpPr>
        <p:spPr/>
        <p:txBody>
          <a:bodyPr/>
          <a:lstStyle/>
          <a:p>
            <a:fld id="{5FBA29D8-DDE5-4E26-A22F-5AF1AAEB9F36}" type="slidenum">
              <a:rPr lang="nl-NL" smtClean="0"/>
              <a:t>‹nr.›</a:t>
            </a:fld>
            <a:endParaRPr lang="nl-NL"/>
          </a:p>
        </p:txBody>
      </p:sp>
    </p:spTree>
    <p:extLst>
      <p:ext uri="{BB962C8B-B14F-4D97-AF65-F5344CB8AC3E}">
        <p14:creationId xmlns:p14="http://schemas.microsoft.com/office/powerpoint/2010/main" val="2234653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48BBD6-9D8F-27F0-6E8F-6DFD79FE4A3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1732E72-E02D-2B35-D291-9105D5BA09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FE8ADAC-7EFE-A16C-A7DE-641005E9E59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201FE5C-2B75-A21A-773F-3089CEFDCD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F4DE6EB-EA31-3A2B-A4C3-2166055D807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1B4E377-3DC6-2BA6-C39C-EC30E3FA609B}"/>
              </a:ext>
            </a:extLst>
          </p:cNvPr>
          <p:cNvSpPr>
            <a:spLocks noGrp="1"/>
          </p:cNvSpPr>
          <p:nvPr>
            <p:ph type="dt" sz="half" idx="10"/>
          </p:nvPr>
        </p:nvSpPr>
        <p:spPr/>
        <p:txBody>
          <a:bodyPr/>
          <a:lstStyle/>
          <a:p>
            <a:endParaRPr lang="nl-NL"/>
          </a:p>
        </p:txBody>
      </p:sp>
      <p:sp>
        <p:nvSpPr>
          <p:cNvPr id="8" name="Tijdelijke aanduiding voor voettekst 7">
            <a:extLst>
              <a:ext uri="{FF2B5EF4-FFF2-40B4-BE49-F238E27FC236}">
                <a16:creationId xmlns:a16="http://schemas.microsoft.com/office/drawing/2014/main" id="{19BCCEB0-21C3-7A1E-21A2-1110F63BB80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98F132E-BEB1-142E-D1A9-27C41BA405C9}"/>
              </a:ext>
            </a:extLst>
          </p:cNvPr>
          <p:cNvSpPr>
            <a:spLocks noGrp="1"/>
          </p:cNvSpPr>
          <p:nvPr>
            <p:ph type="sldNum" sz="quarter" idx="12"/>
          </p:nvPr>
        </p:nvSpPr>
        <p:spPr/>
        <p:txBody>
          <a:bodyPr/>
          <a:lstStyle/>
          <a:p>
            <a:fld id="{5FBA29D8-DDE5-4E26-A22F-5AF1AAEB9F36}" type="slidenum">
              <a:rPr lang="nl-NL" smtClean="0"/>
              <a:t>‹nr.›</a:t>
            </a:fld>
            <a:endParaRPr lang="nl-NL"/>
          </a:p>
        </p:txBody>
      </p:sp>
    </p:spTree>
    <p:extLst>
      <p:ext uri="{BB962C8B-B14F-4D97-AF65-F5344CB8AC3E}">
        <p14:creationId xmlns:p14="http://schemas.microsoft.com/office/powerpoint/2010/main" val="1868630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3AFEB-B09E-EBA1-1E22-96C8F0AA970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CEEE003-0FEE-53D4-1431-2E6D01D0A0AF}"/>
              </a:ext>
            </a:extLst>
          </p:cNvPr>
          <p:cNvSpPr>
            <a:spLocks noGrp="1"/>
          </p:cNvSpPr>
          <p:nvPr>
            <p:ph type="dt" sz="half" idx="10"/>
          </p:nvPr>
        </p:nvSpPr>
        <p:spPr/>
        <p:txBody>
          <a:bodyPr/>
          <a:lstStyle/>
          <a:p>
            <a:endParaRPr lang="nl-NL"/>
          </a:p>
        </p:txBody>
      </p:sp>
      <p:sp>
        <p:nvSpPr>
          <p:cNvPr id="4" name="Tijdelijke aanduiding voor voettekst 3">
            <a:extLst>
              <a:ext uri="{FF2B5EF4-FFF2-40B4-BE49-F238E27FC236}">
                <a16:creationId xmlns:a16="http://schemas.microsoft.com/office/drawing/2014/main" id="{0F0C4E10-2D50-13C1-317F-CACF07758CD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A061BE3-2BE9-917C-FFF7-C23E1599BC73}"/>
              </a:ext>
            </a:extLst>
          </p:cNvPr>
          <p:cNvSpPr>
            <a:spLocks noGrp="1"/>
          </p:cNvSpPr>
          <p:nvPr>
            <p:ph type="sldNum" sz="quarter" idx="12"/>
          </p:nvPr>
        </p:nvSpPr>
        <p:spPr/>
        <p:txBody>
          <a:bodyPr/>
          <a:lstStyle/>
          <a:p>
            <a:fld id="{5FBA29D8-DDE5-4E26-A22F-5AF1AAEB9F36}" type="slidenum">
              <a:rPr lang="nl-NL" smtClean="0"/>
              <a:t>‹nr.›</a:t>
            </a:fld>
            <a:endParaRPr lang="nl-NL"/>
          </a:p>
        </p:txBody>
      </p:sp>
    </p:spTree>
    <p:extLst>
      <p:ext uri="{BB962C8B-B14F-4D97-AF65-F5344CB8AC3E}">
        <p14:creationId xmlns:p14="http://schemas.microsoft.com/office/powerpoint/2010/main" val="3421374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1EC5BD4-63EA-C37B-7EA9-E807B97FED3C}"/>
              </a:ext>
            </a:extLst>
          </p:cNvPr>
          <p:cNvSpPr>
            <a:spLocks noGrp="1"/>
          </p:cNvSpPr>
          <p:nvPr>
            <p:ph type="dt" sz="half" idx="10"/>
          </p:nvPr>
        </p:nvSpPr>
        <p:spPr/>
        <p:txBody>
          <a:bodyPr/>
          <a:lstStyle/>
          <a:p>
            <a:endParaRPr lang="nl-NL"/>
          </a:p>
        </p:txBody>
      </p:sp>
      <p:sp>
        <p:nvSpPr>
          <p:cNvPr id="3" name="Tijdelijke aanduiding voor voettekst 2">
            <a:extLst>
              <a:ext uri="{FF2B5EF4-FFF2-40B4-BE49-F238E27FC236}">
                <a16:creationId xmlns:a16="http://schemas.microsoft.com/office/drawing/2014/main" id="{09208CE8-FD89-091C-470F-7F5D4A8B32EE}"/>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2ADA20F-B4D8-92DC-59BF-B5B56596E19B}"/>
              </a:ext>
            </a:extLst>
          </p:cNvPr>
          <p:cNvSpPr>
            <a:spLocks noGrp="1"/>
          </p:cNvSpPr>
          <p:nvPr>
            <p:ph type="sldNum" sz="quarter" idx="12"/>
          </p:nvPr>
        </p:nvSpPr>
        <p:spPr/>
        <p:txBody>
          <a:bodyPr/>
          <a:lstStyle/>
          <a:p>
            <a:fld id="{5FBA29D8-DDE5-4E26-A22F-5AF1AAEB9F36}" type="slidenum">
              <a:rPr lang="nl-NL" smtClean="0"/>
              <a:t>‹nr.›</a:t>
            </a:fld>
            <a:endParaRPr lang="nl-NL"/>
          </a:p>
        </p:txBody>
      </p:sp>
    </p:spTree>
    <p:extLst>
      <p:ext uri="{BB962C8B-B14F-4D97-AF65-F5344CB8AC3E}">
        <p14:creationId xmlns:p14="http://schemas.microsoft.com/office/powerpoint/2010/main" val="125588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0DC953-7B33-66CE-93D0-774E3CADFC2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CB1B874-4E91-936D-2868-460E1F659F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9DD10BB-02F9-E195-2535-8F78C400C6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30449F9-411E-C201-43E8-C560648E7F9D}"/>
              </a:ext>
            </a:extLst>
          </p:cNvPr>
          <p:cNvSpPr>
            <a:spLocks noGrp="1"/>
          </p:cNvSpPr>
          <p:nvPr>
            <p:ph type="dt" sz="half" idx="10"/>
          </p:nvPr>
        </p:nvSpPr>
        <p:spPr/>
        <p:txBody>
          <a:bodyPr/>
          <a:lstStyle/>
          <a:p>
            <a:endParaRPr lang="nl-NL"/>
          </a:p>
        </p:txBody>
      </p:sp>
      <p:sp>
        <p:nvSpPr>
          <p:cNvPr id="6" name="Tijdelijke aanduiding voor voettekst 5">
            <a:extLst>
              <a:ext uri="{FF2B5EF4-FFF2-40B4-BE49-F238E27FC236}">
                <a16:creationId xmlns:a16="http://schemas.microsoft.com/office/drawing/2014/main" id="{CCD85F8B-6EC6-97FD-0BC7-0D16D958307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6D72AC4-965E-08E3-F85A-C84601ECAC5D}"/>
              </a:ext>
            </a:extLst>
          </p:cNvPr>
          <p:cNvSpPr>
            <a:spLocks noGrp="1"/>
          </p:cNvSpPr>
          <p:nvPr>
            <p:ph type="sldNum" sz="quarter" idx="12"/>
          </p:nvPr>
        </p:nvSpPr>
        <p:spPr/>
        <p:txBody>
          <a:bodyPr/>
          <a:lstStyle/>
          <a:p>
            <a:fld id="{5FBA29D8-DDE5-4E26-A22F-5AF1AAEB9F36}" type="slidenum">
              <a:rPr lang="nl-NL" smtClean="0"/>
              <a:t>‹nr.›</a:t>
            </a:fld>
            <a:endParaRPr lang="nl-NL"/>
          </a:p>
        </p:txBody>
      </p:sp>
    </p:spTree>
    <p:extLst>
      <p:ext uri="{BB962C8B-B14F-4D97-AF65-F5344CB8AC3E}">
        <p14:creationId xmlns:p14="http://schemas.microsoft.com/office/powerpoint/2010/main" val="278134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236054-B123-1E40-2A7F-9AB42C3F4F8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8D4F194-3339-2D18-A63F-FD9D982C98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AC27530-2E02-89E4-66F8-11F6C47DE9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7091D4C-78CE-EC6D-3347-9EE06473B44D}"/>
              </a:ext>
            </a:extLst>
          </p:cNvPr>
          <p:cNvSpPr>
            <a:spLocks noGrp="1"/>
          </p:cNvSpPr>
          <p:nvPr>
            <p:ph type="dt" sz="half" idx="10"/>
          </p:nvPr>
        </p:nvSpPr>
        <p:spPr/>
        <p:txBody>
          <a:bodyPr/>
          <a:lstStyle/>
          <a:p>
            <a:endParaRPr lang="nl-NL"/>
          </a:p>
        </p:txBody>
      </p:sp>
      <p:sp>
        <p:nvSpPr>
          <p:cNvPr id="6" name="Tijdelijke aanduiding voor voettekst 5">
            <a:extLst>
              <a:ext uri="{FF2B5EF4-FFF2-40B4-BE49-F238E27FC236}">
                <a16:creationId xmlns:a16="http://schemas.microsoft.com/office/drawing/2014/main" id="{8C198C28-153C-E39B-F059-6BE0BC69C63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93599CE-26AA-144F-6BB5-1F90C7754D2D}"/>
              </a:ext>
            </a:extLst>
          </p:cNvPr>
          <p:cNvSpPr>
            <a:spLocks noGrp="1"/>
          </p:cNvSpPr>
          <p:nvPr>
            <p:ph type="sldNum" sz="quarter" idx="12"/>
          </p:nvPr>
        </p:nvSpPr>
        <p:spPr/>
        <p:txBody>
          <a:bodyPr/>
          <a:lstStyle/>
          <a:p>
            <a:fld id="{5FBA29D8-DDE5-4E26-A22F-5AF1AAEB9F36}" type="slidenum">
              <a:rPr lang="nl-NL" smtClean="0"/>
              <a:t>‹nr.›</a:t>
            </a:fld>
            <a:endParaRPr lang="nl-NL"/>
          </a:p>
        </p:txBody>
      </p:sp>
    </p:spTree>
    <p:extLst>
      <p:ext uri="{BB962C8B-B14F-4D97-AF65-F5344CB8AC3E}">
        <p14:creationId xmlns:p14="http://schemas.microsoft.com/office/powerpoint/2010/main" val="310862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12D9538-E3FD-F4E2-6D9C-B79CE8AC13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14E15AF-F637-E355-CF93-CAE83EAA4A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95D18AE-1784-CC48-C2B0-E8D862E3C0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a:p>
        </p:txBody>
      </p:sp>
      <p:sp>
        <p:nvSpPr>
          <p:cNvPr id="5" name="Tijdelijke aanduiding voor voettekst 4">
            <a:extLst>
              <a:ext uri="{FF2B5EF4-FFF2-40B4-BE49-F238E27FC236}">
                <a16:creationId xmlns:a16="http://schemas.microsoft.com/office/drawing/2014/main" id="{F5E0A8E7-3EB6-24FE-B7BE-9A896E8C58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3554DE2-CCE7-253D-07F5-F4D82EB899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BA29D8-DDE5-4E26-A22F-5AF1AAEB9F36}" type="slidenum">
              <a:rPr lang="nl-NL" smtClean="0"/>
              <a:t>‹nr.›</a:t>
            </a:fld>
            <a:endParaRPr lang="nl-NL"/>
          </a:p>
        </p:txBody>
      </p:sp>
    </p:spTree>
    <p:extLst>
      <p:ext uri="{BB962C8B-B14F-4D97-AF65-F5344CB8AC3E}">
        <p14:creationId xmlns:p14="http://schemas.microsoft.com/office/powerpoint/2010/main" val="1841046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menti.com/"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www.menti.com/"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www.slo.nl/@20232/digitale-checklist-begaafdenwijzer-po/"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53073-B3F4-6F4E-6FCC-BCAC5B1B9B63}"/>
              </a:ext>
            </a:extLst>
          </p:cNvPr>
          <p:cNvSpPr>
            <a:spLocks noGrp="1"/>
          </p:cNvSpPr>
          <p:nvPr>
            <p:ph type="title"/>
          </p:nvPr>
        </p:nvSpPr>
        <p:spPr/>
        <p:txBody>
          <a:bodyPr>
            <a:normAutofit/>
          </a:bodyPr>
          <a:lstStyle/>
          <a:p>
            <a:r>
              <a:rPr lang="nl-NL" sz="4000" b="1" dirty="0">
                <a:solidFill>
                  <a:schemeClr val="accent1"/>
                </a:solidFill>
              </a:rPr>
              <a:t>Welkom en even voorstellen</a:t>
            </a:r>
          </a:p>
        </p:txBody>
      </p:sp>
      <p:sp>
        <p:nvSpPr>
          <p:cNvPr id="3" name="Ondertitel 2">
            <a:extLst>
              <a:ext uri="{FF2B5EF4-FFF2-40B4-BE49-F238E27FC236}">
                <a16:creationId xmlns:a16="http://schemas.microsoft.com/office/drawing/2014/main" id="{FFD74E7A-54F8-67FA-7796-97112C996C4B}"/>
              </a:ext>
            </a:extLst>
          </p:cNvPr>
          <p:cNvSpPr>
            <a:spLocks noGrp="1"/>
          </p:cNvSpPr>
          <p:nvPr>
            <p:ph type="body" idx="1"/>
          </p:nvPr>
        </p:nvSpPr>
        <p:spPr>
          <a:xfrm>
            <a:off x="9585688" y="4779647"/>
            <a:ext cx="2095035" cy="823912"/>
          </a:xfrm>
        </p:spPr>
        <p:txBody>
          <a:bodyPr>
            <a:normAutofit fontScale="25000" lnSpcReduction="20000"/>
          </a:bodyPr>
          <a:lstStyle/>
          <a:p>
            <a:pPr algn="l"/>
            <a:endParaRPr lang="nl-NL" sz="2000" dirty="0"/>
          </a:p>
          <a:p>
            <a:pPr algn="l"/>
            <a:r>
              <a:rPr lang="nl-NL" sz="7200" b="0" dirty="0"/>
              <a:t>Floor de Jonge</a:t>
            </a:r>
          </a:p>
          <a:p>
            <a:pPr algn="l"/>
            <a:r>
              <a:rPr lang="nl-NL" sz="7200" b="0" dirty="0"/>
              <a:t>f.dejonge@cedin.nl</a:t>
            </a:r>
          </a:p>
        </p:txBody>
      </p:sp>
      <p:sp>
        <p:nvSpPr>
          <p:cNvPr id="9" name="Tijdelijke aanduiding voor inhoud 8">
            <a:extLst>
              <a:ext uri="{FF2B5EF4-FFF2-40B4-BE49-F238E27FC236}">
                <a16:creationId xmlns:a16="http://schemas.microsoft.com/office/drawing/2014/main" id="{F48C1CF0-34F4-804D-01E3-5C9837083444}"/>
              </a:ext>
            </a:extLst>
          </p:cNvPr>
          <p:cNvSpPr>
            <a:spLocks noGrp="1"/>
          </p:cNvSpPr>
          <p:nvPr>
            <p:ph sz="half" idx="2"/>
          </p:nvPr>
        </p:nvSpPr>
        <p:spPr>
          <a:xfrm>
            <a:off x="710889" y="2184383"/>
            <a:ext cx="5157787" cy="3684588"/>
          </a:xfrm>
        </p:spPr>
        <p:txBody>
          <a:bodyPr/>
          <a:lstStyle/>
          <a:p>
            <a:r>
              <a:rPr lang="nl-NL" sz="1600" dirty="0"/>
              <a:t>Leerkracht basisonderwijs 1990</a:t>
            </a:r>
          </a:p>
          <a:p>
            <a:r>
              <a:rPr lang="nl-NL" sz="1600" dirty="0"/>
              <a:t>Intern begeleider 1998</a:t>
            </a:r>
          </a:p>
          <a:p>
            <a:r>
              <a:rPr lang="nl-NL" sz="1600" dirty="0"/>
              <a:t>HB specialist vanaf 2009: 	</a:t>
            </a:r>
          </a:p>
          <a:p>
            <a:pPr marL="457200" lvl="1" indent="0">
              <a:buNone/>
            </a:pPr>
            <a:endParaRPr lang="nl-NL" sz="800" dirty="0"/>
          </a:p>
          <a:p>
            <a:pPr marL="914400" lvl="2" indent="0">
              <a:buNone/>
            </a:pPr>
            <a:r>
              <a:rPr lang="nl-NL" sz="1600" dirty="0"/>
              <a:t>Amstelwijs</a:t>
            </a:r>
          </a:p>
          <a:p>
            <a:pPr marL="914400" lvl="2" indent="0">
              <a:buNone/>
            </a:pPr>
            <a:r>
              <a:rPr lang="nl-NL" sz="1600" dirty="0"/>
              <a:t>Het ABC</a:t>
            </a:r>
          </a:p>
          <a:p>
            <a:pPr marL="914400" lvl="2" indent="0">
              <a:buNone/>
            </a:pPr>
            <a:r>
              <a:rPr lang="nl-NL" sz="1600" dirty="0"/>
              <a:t>Day a Week School</a:t>
            </a:r>
          </a:p>
          <a:p>
            <a:pPr marL="914400" lvl="2" indent="0">
              <a:buNone/>
            </a:pPr>
            <a:r>
              <a:rPr lang="nl-NL" sz="1600" dirty="0"/>
              <a:t>Ondersteuning dekkend netwerk HB</a:t>
            </a:r>
          </a:p>
          <a:p>
            <a:pPr marL="914400" lvl="2" indent="0">
              <a:buNone/>
            </a:pPr>
            <a:r>
              <a:rPr lang="nl-NL" sz="1600" dirty="0" err="1"/>
              <a:t>Novilo</a:t>
            </a:r>
            <a:r>
              <a:rPr lang="nl-NL" sz="1600" dirty="0"/>
              <a:t> / </a:t>
            </a:r>
            <a:r>
              <a:rPr lang="nl-NL" sz="1600" dirty="0" err="1"/>
              <a:t>Cedin</a:t>
            </a:r>
            <a:r>
              <a:rPr lang="nl-NL" sz="1600" dirty="0"/>
              <a:t>: training en opleiding</a:t>
            </a:r>
          </a:p>
          <a:p>
            <a:pPr marL="914400" lvl="2" indent="0">
              <a:buNone/>
            </a:pPr>
            <a:r>
              <a:rPr lang="nl-NL" sz="1600" dirty="0"/>
              <a:t>SWV Amstelronde netwerk HB</a:t>
            </a:r>
          </a:p>
          <a:p>
            <a:pPr marL="914400" lvl="2" indent="0">
              <a:buNone/>
            </a:pPr>
            <a:endParaRPr lang="nl-NL" sz="2800" dirty="0"/>
          </a:p>
          <a:p>
            <a:endParaRPr lang="nl-NL" dirty="0"/>
          </a:p>
          <a:p>
            <a:endParaRPr lang="nl-NL" dirty="0"/>
          </a:p>
          <a:p>
            <a:endParaRPr lang="nl-NL" dirty="0"/>
          </a:p>
        </p:txBody>
      </p:sp>
      <p:sp>
        <p:nvSpPr>
          <p:cNvPr id="4" name="Tijdelijke aanduiding voor voettekst 3">
            <a:extLst>
              <a:ext uri="{FF2B5EF4-FFF2-40B4-BE49-F238E27FC236}">
                <a16:creationId xmlns:a16="http://schemas.microsoft.com/office/drawing/2014/main" id="{A375F8F9-98EC-81C4-B89A-3A4A868417D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Afbeelding 7">
            <a:extLst>
              <a:ext uri="{FF2B5EF4-FFF2-40B4-BE49-F238E27FC236}">
                <a16:creationId xmlns:a16="http://schemas.microsoft.com/office/drawing/2014/main" id="{7748D0ED-029A-D7E6-0EC9-89EDFDDBC405}"/>
              </a:ext>
            </a:extLst>
          </p:cNvPr>
          <p:cNvPicPr>
            <a:picLocks noChangeAspect="1"/>
          </p:cNvPicPr>
          <p:nvPr/>
        </p:nvPicPr>
        <p:blipFill>
          <a:blip r:embed="rId2"/>
          <a:stretch>
            <a:fillRect/>
          </a:stretch>
        </p:blipFill>
        <p:spPr>
          <a:xfrm>
            <a:off x="6324041" y="1512125"/>
            <a:ext cx="3077720" cy="4091434"/>
          </a:xfrm>
          <a:prstGeom prst="rect">
            <a:avLst/>
          </a:prstGeom>
        </p:spPr>
      </p:pic>
      <p:pic>
        <p:nvPicPr>
          <p:cNvPr id="5" name="Afbeelding 4">
            <a:extLst>
              <a:ext uri="{FF2B5EF4-FFF2-40B4-BE49-F238E27FC236}">
                <a16:creationId xmlns:a16="http://schemas.microsoft.com/office/drawing/2014/main" id="{EA1C5FD4-BBAA-3C10-A2E4-463485363FB6}"/>
              </a:ext>
            </a:extLst>
          </p:cNvPr>
          <p:cNvPicPr>
            <a:picLocks noChangeAspect="1"/>
          </p:cNvPicPr>
          <p:nvPr/>
        </p:nvPicPr>
        <p:blipFill>
          <a:blip r:embed="rId3"/>
          <a:stretch>
            <a:fillRect/>
          </a:stretch>
        </p:blipFill>
        <p:spPr>
          <a:xfrm>
            <a:off x="3289783" y="5964182"/>
            <a:ext cx="2072820" cy="859611"/>
          </a:xfrm>
          <a:prstGeom prst="rect">
            <a:avLst/>
          </a:prstGeom>
        </p:spPr>
      </p:pic>
      <p:pic>
        <p:nvPicPr>
          <p:cNvPr id="6" name="Afbeelding 5">
            <a:extLst>
              <a:ext uri="{FF2B5EF4-FFF2-40B4-BE49-F238E27FC236}">
                <a16:creationId xmlns:a16="http://schemas.microsoft.com/office/drawing/2014/main" id="{384A9A6C-7A6E-77E9-EB0A-8206A7F4581F}"/>
              </a:ext>
            </a:extLst>
          </p:cNvPr>
          <p:cNvPicPr>
            <a:picLocks noChangeAspect="1"/>
          </p:cNvPicPr>
          <p:nvPr/>
        </p:nvPicPr>
        <p:blipFill>
          <a:blip r:embed="rId4"/>
          <a:stretch>
            <a:fillRect/>
          </a:stretch>
        </p:blipFill>
        <p:spPr>
          <a:xfrm>
            <a:off x="5362603" y="6307975"/>
            <a:ext cx="1469263" cy="377985"/>
          </a:xfrm>
          <a:prstGeom prst="rect">
            <a:avLst/>
          </a:prstGeom>
        </p:spPr>
      </p:pic>
      <p:pic>
        <p:nvPicPr>
          <p:cNvPr id="7" name="Afbeelding 6">
            <a:extLst>
              <a:ext uri="{FF2B5EF4-FFF2-40B4-BE49-F238E27FC236}">
                <a16:creationId xmlns:a16="http://schemas.microsoft.com/office/drawing/2014/main" id="{A7C86C07-816E-CDF9-AB8F-CBB901009459}"/>
              </a:ext>
            </a:extLst>
          </p:cNvPr>
          <p:cNvPicPr>
            <a:picLocks noChangeAspect="1"/>
          </p:cNvPicPr>
          <p:nvPr/>
        </p:nvPicPr>
        <p:blipFill>
          <a:blip r:embed="rId5"/>
          <a:stretch>
            <a:fillRect/>
          </a:stretch>
        </p:blipFill>
        <p:spPr>
          <a:xfrm>
            <a:off x="6975856" y="5964182"/>
            <a:ext cx="1774090" cy="652329"/>
          </a:xfrm>
          <a:prstGeom prst="rect">
            <a:avLst/>
          </a:prstGeom>
        </p:spPr>
      </p:pic>
    </p:spTree>
    <p:extLst>
      <p:ext uri="{BB962C8B-B14F-4D97-AF65-F5344CB8AC3E}">
        <p14:creationId xmlns:p14="http://schemas.microsoft.com/office/powerpoint/2010/main" val="2127451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53073-B3F4-6F4E-6FCC-BCAC5B1B9B63}"/>
              </a:ext>
            </a:extLst>
          </p:cNvPr>
          <p:cNvSpPr>
            <a:spLocks noGrp="1"/>
          </p:cNvSpPr>
          <p:nvPr>
            <p:ph type="ctrTitle"/>
          </p:nvPr>
        </p:nvSpPr>
        <p:spPr>
          <a:xfrm>
            <a:off x="3467752" y="1490742"/>
            <a:ext cx="4100052" cy="706380"/>
          </a:xfrm>
        </p:spPr>
        <p:txBody>
          <a:bodyPr>
            <a:normAutofit/>
          </a:bodyPr>
          <a:lstStyle/>
          <a:p>
            <a:endParaRPr lang="nl-NL" sz="3600" b="1" dirty="0">
              <a:solidFill>
                <a:schemeClr val="accent1"/>
              </a:solidFill>
            </a:endParaRPr>
          </a:p>
        </p:txBody>
      </p:sp>
      <p:pic>
        <p:nvPicPr>
          <p:cNvPr id="5" name="Afbeelding 4">
            <a:extLst>
              <a:ext uri="{FF2B5EF4-FFF2-40B4-BE49-F238E27FC236}">
                <a16:creationId xmlns:a16="http://schemas.microsoft.com/office/drawing/2014/main" id="{EA1C5FD4-BBAA-3C10-A2E4-463485363FB6}"/>
              </a:ext>
            </a:extLst>
          </p:cNvPr>
          <p:cNvPicPr>
            <a:picLocks noChangeAspect="1"/>
          </p:cNvPicPr>
          <p:nvPr/>
        </p:nvPicPr>
        <p:blipFill>
          <a:blip r:embed="rId2"/>
          <a:stretch>
            <a:fillRect/>
          </a:stretch>
        </p:blipFill>
        <p:spPr>
          <a:xfrm>
            <a:off x="3289783" y="5964182"/>
            <a:ext cx="2072820" cy="859611"/>
          </a:xfrm>
          <a:prstGeom prst="rect">
            <a:avLst/>
          </a:prstGeom>
        </p:spPr>
      </p:pic>
      <p:pic>
        <p:nvPicPr>
          <p:cNvPr id="6" name="Afbeelding 5">
            <a:extLst>
              <a:ext uri="{FF2B5EF4-FFF2-40B4-BE49-F238E27FC236}">
                <a16:creationId xmlns:a16="http://schemas.microsoft.com/office/drawing/2014/main" id="{384A9A6C-7A6E-77E9-EB0A-8206A7F4581F}"/>
              </a:ext>
            </a:extLst>
          </p:cNvPr>
          <p:cNvPicPr>
            <a:picLocks noChangeAspect="1"/>
          </p:cNvPicPr>
          <p:nvPr/>
        </p:nvPicPr>
        <p:blipFill>
          <a:blip r:embed="rId3"/>
          <a:stretch>
            <a:fillRect/>
          </a:stretch>
        </p:blipFill>
        <p:spPr>
          <a:xfrm>
            <a:off x="5362603" y="6307975"/>
            <a:ext cx="1469263" cy="377985"/>
          </a:xfrm>
          <a:prstGeom prst="rect">
            <a:avLst/>
          </a:prstGeom>
        </p:spPr>
      </p:pic>
      <p:pic>
        <p:nvPicPr>
          <p:cNvPr id="7" name="Afbeelding 6">
            <a:extLst>
              <a:ext uri="{FF2B5EF4-FFF2-40B4-BE49-F238E27FC236}">
                <a16:creationId xmlns:a16="http://schemas.microsoft.com/office/drawing/2014/main" id="{A7C86C07-816E-CDF9-AB8F-CBB901009459}"/>
              </a:ext>
            </a:extLst>
          </p:cNvPr>
          <p:cNvPicPr>
            <a:picLocks noChangeAspect="1"/>
          </p:cNvPicPr>
          <p:nvPr/>
        </p:nvPicPr>
        <p:blipFill>
          <a:blip r:embed="rId4"/>
          <a:stretch>
            <a:fillRect/>
          </a:stretch>
        </p:blipFill>
        <p:spPr>
          <a:xfrm>
            <a:off x="6975856" y="5964182"/>
            <a:ext cx="1774090" cy="652329"/>
          </a:xfrm>
          <a:prstGeom prst="rect">
            <a:avLst/>
          </a:prstGeom>
        </p:spPr>
      </p:pic>
      <p:sp>
        <p:nvSpPr>
          <p:cNvPr id="4" name="Tijdelijke aanduiding voor voettekst 3">
            <a:extLst>
              <a:ext uri="{FF2B5EF4-FFF2-40B4-BE49-F238E27FC236}">
                <a16:creationId xmlns:a16="http://schemas.microsoft.com/office/drawing/2014/main" id="{A375F8F9-98EC-81C4-B89A-3A4A868417D2}"/>
              </a:ext>
            </a:extLst>
          </p:cNvPr>
          <p:cNvSpPr>
            <a:spLocks noGrp="1"/>
          </p:cNvSpPr>
          <p:nvPr>
            <p:ph type="ftr" sz="quarter" idx="11"/>
          </p:nvPr>
        </p:nvSpPr>
        <p:spPr>
          <a:xfrm>
            <a:off x="1524000" y="6066502"/>
            <a:ext cx="8839200" cy="6549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Afbeelding 7">
            <a:extLst>
              <a:ext uri="{FF2B5EF4-FFF2-40B4-BE49-F238E27FC236}">
                <a16:creationId xmlns:a16="http://schemas.microsoft.com/office/drawing/2014/main" id="{D0C2F7E0-8804-AD11-7026-33A4E163B7F9}"/>
              </a:ext>
            </a:extLst>
          </p:cNvPr>
          <p:cNvPicPr>
            <a:picLocks noChangeAspect="1"/>
          </p:cNvPicPr>
          <p:nvPr/>
        </p:nvPicPr>
        <p:blipFill>
          <a:blip r:embed="rId5"/>
          <a:stretch>
            <a:fillRect/>
          </a:stretch>
        </p:blipFill>
        <p:spPr>
          <a:xfrm>
            <a:off x="973393" y="373905"/>
            <a:ext cx="9638631" cy="5590277"/>
          </a:xfrm>
          <a:prstGeom prst="rect">
            <a:avLst/>
          </a:prstGeom>
        </p:spPr>
      </p:pic>
    </p:spTree>
    <p:extLst>
      <p:ext uri="{BB962C8B-B14F-4D97-AF65-F5344CB8AC3E}">
        <p14:creationId xmlns:p14="http://schemas.microsoft.com/office/powerpoint/2010/main" val="1574535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53073-B3F4-6F4E-6FCC-BCAC5B1B9B63}"/>
              </a:ext>
            </a:extLst>
          </p:cNvPr>
          <p:cNvSpPr>
            <a:spLocks noGrp="1"/>
          </p:cNvSpPr>
          <p:nvPr>
            <p:ph type="ctrTitle"/>
          </p:nvPr>
        </p:nvSpPr>
        <p:spPr>
          <a:xfrm>
            <a:off x="1587610" y="2695493"/>
            <a:ext cx="8555212" cy="1838346"/>
          </a:xfrm>
        </p:spPr>
        <p:txBody>
          <a:bodyPr>
            <a:normAutofit fontScale="90000"/>
          </a:bodyPr>
          <a:lstStyle/>
          <a:p>
            <a:r>
              <a:rPr lang="en-US" sz="4900" b="1" kern="1200" dirty="0" err="1">
                <a:latin typeface="+mj-lt"/>
                <a:ea typeface="+mj-ea"/>
                <a:cs typeface="+mj-cs"/>
              </a:rPr>
              <a:t>Mentimeter</a:t>
            </a:r>
            <a:r>
              <a:rPr lang="en-US" sz="4900" b="1" kern="1200" dirty="0">
                <a:latin typeface="+mj-lt"/>
                <a:ea typeface="+mj-ea"/>
                <a:cs typeface="+mj-cs"/>
              </a:rPr>
              <a:t>:</a:t>
            </a:r>
            <a:br>
              <a:rPr lang="en-US" sz="4900" b="1" kern="1200" dirty="0">
                <a:latin typeface="+mj-lt"/>
                <a:ea typeface="+mj-ea"/>
                <a:cs typeface="+mj-cs"/>
              </a:rPr>
            </a:br>
            <a:r>
              <a:rPr kumimoji="0" lang="en-US" sz="4900" b="1" i="0" u="none" strike="noStrike" kern="1200" cap="none" spc="0" normalizeH="0" baseline="0" noProof="0" dirty="0">
                <a:ln>
                  <a:noFill/>
                </a:ln>
                <a:solidFill>
                  <a:srgbClr val="4472C4"/>
                </a:solidFill>
                <a:effectLst/>
                <a:uLnTx/>
                <a:uFillTx/>
                <a:latin typeface="Calibri Light" panose="020F0302020204030204"/>
                <a:ea typeface="+mj-ea"/>
                <a:cs typeface="+mj-cs"/>
                <a:hlinkClick r:id="rId2"/>
              </a:rPr>
              <a:t>www.menti.com</a:t>
            </a:r>
            <a:r>
              <a:rPr kumimoji="0" lang="en-US" sz="4900" b="1" i="0" u="none" strike="noStrike" kern="1200" cap="none" spc="0" normalizeH="0" baseline="0" noProof="0" dirty="0">
                <a:ln>
                  <a:noFill/>
                </a:ln>
                <a:solidFill>
                  <a:srgbClr val="4472C4"/>
                </a:solidFill>
                <a:effectLst/>
                <a:uLnTx/>
                <a:uFillTx/>
                <a:latin typeface="Calibri Light" panose="020F0302020204030204"/>
                <a:ea typeface="+mj-ea"/>
                <a:cs typeface="+mj-cs"/>
              </a:rPr>
              <a:t> </a:t>
            </a:r>
            <a:r>
              <a:rPr lang="en-US" sz="4900" b="1" dirty="0">
                <a:solidFill>
                  <a:srgbClr val="4472C4"/>
                </a:solidFill>
                <a:latin typeface="Calibri Light" panose="020F0302020204030204"/>
              </a:rPr>
              <a:t>2238 3554</a:t>
            </a:r>
            <a:br>
              <a:rPr lang="en-US" sz="4900" b="1" kern="1200" dirty="0">
                <a:latin typeface="+mj-lt"/>
                <a:ea typeface="+mj-ea"/>
                <a:cs typeface="+mj-cs"/>
              </a:rPr>
            </a:br>
            <a:br>
              <a:rPr lang="en-US" sz="4900" b="1" kern="1200" dirty="0">
                <a:solidFill>
                  <a:schemeClr val="accent1"/>
                </a:solidFill>
                <a:latin typeface="+mj-lt"/>
                <a:ea typeface="+mj-ea"/>
                <a:cs typeface="+mj-cs"/>
              </a:rPr>
            </a:br>
            <a:r>
              <a:rPr lang="en-US" sz="4900" b="1" kern="1200" dirty="0">
                <a:latin typeface="+mj-lt"/>
                <a:ea typeface="+mj-ea"/>
                <a:cs typeface="+mj-cs"/>
              </a:rPr>
              <a:t>Wat </a:t>
            </a:r>
            <a:r>
              <a:rPr lang="en-US" sz="4900" b="1" kern="1200" dirty="0" err="1">
                <a:latin typeface="+mj-lt"/>
                <a:ea typeface="+mj-ea"/>
                <a:cs typeface="+mj-cs"/>
              </a:rPr>
              <a:t>wordt</a:t>
            </a:r>
            <a:r>
              <a:rPr lang="en-US" sz="4900" b="1" kern="1200" dirty="0">
                <a:latin typeface="+mj-lt"/>
                <a:ea typeface="+mj-ea"/>
                <a:cs typeface="+mj-cs"/>
              </a:rPr>
              <a:t> je </a:t>
            </a:r>
            <a:r>
              <a:rPr lang="en-US" sz="4900" b="1" kern="1200" dirty="0" err="1">
                <a:latin typeface="+mj-lt"/>
                <a:ea typeface="+mj-ea"/>
                <a:cs typeface="+mj-cs"/>
              </a:rPr>
              <a:t>eerstvolgende</a:t>
            </a:r>
            <a:r>
              <a:rPr lang="en-US" sz="4900" b="1" kern="1200" dirty="0">
                <a:latin typeface="+mj-lt"/>
                <a:ea typeface="+mj-ea"/>
                <a:cs typeface="+mj-cs"/>
              </a:rPr>
              <a:t> </a:t>
            </a:r>
            <a:r>
              <a:rPr lang="en-US" sz="4900" b="1" kern="1200" dirty="0" err="1">
                <a:latin typeface="+mj-lt"/>
                <a:ea typeface="+mj-ea"/>
                <a:cs typeface="+mj-cs"/>
              </a:rPr>
              <a:t>stap</a:t>
            </a:r>
            <a:r>
              <a:rPr lang="en-US" sz="4900" b="1" kern="1200" dirty="0">
                <a:latin typeface="+mj-lt"/>
                <a:ea typeface="+mj-ea"/>
                <a:cs typeface="+mj-cs"/>
              </a:rPr>
              <a:t> om het </a:t>
            </a:r>
            <a:r>
              <a:rPr lang="en-US" sz="4900" b="1" kern="1200" dirty="0" err="1">
                <a:latin typeface="+mj-lt"/>
                <a:ea typeface="+mj-ea"/>
                <a:cs typeface="+mj-cs"/>
              </a:rPr>
              <a:t>onderwijs</a:t>
            </a:r>
            <a:r>
              <a:rPr lang="en-US" sz="4900" b="1" kern="1200" dirty="0">
                <a:latin typeface="+mj-lt"/>
                <a:ea typeface="+mj-ea"/>
                <a:cs typeface="+mj-cs"/>
              </a:rPr>
              <a:t> </a:t>
            </a:r>
            <a:r>
              <a:rPr lang="en-US" sz="4900" b="1" kern="1200" dirty="0" err="1">
                <a:latin typeface="+mj-lt"/>
                <a:ea typeface="+mj-ea"/>
                <a:cs typeface="+mj-cs"/>
              </a:rPr>
              <a:t>aan</a:t>
            </a:r>
            <a:r>
              <a:rPr lang="en-US" sz="4900" b="1" kern="1200" dirty="0">
                <a:latin typeface="+mj-lt"/>
                <a:ea typeface="+mj-ea"/>
                <a:cs typeface="+mj-cs"/>
              </a:rPr>
              <a:t> </a:t>
            </a:r>
            <a:r>
              <a:rPr lang="en-US" sz="4900" b="1" kern="1200" dirty="0" err="1">
                <a:latin typeface="+mj-lt"/>
                <a:ea typeface="+mj-ea"/>
                <a:cs typeface="+mj-cs"/>
              </a:rPr>
              <a:t>begaafde</a:t>
            </a:r>
            <a:r>
              <a:rPr lang="en-US" sz="4900" b="1" kern="1200" dirty="0">
                <a:latin typeface="+mj-lt"/>
                <a:ea typeface="+mj-ea"/>
                <a:cs typeface="+mj-cs"/>
              </a:rPr>
              <a:t> </a:t>
            </a:r>
            <a:r>
              <a:rPr lang="en-US" sz="4900" b="1" kern="1200" dirty="0" err="1">
                <a:latin typeface="+mj-lt"/>
                <a:ea typeface="+mj-ea"/>
                <a:cs typeface="+mj-cs"/>
              </a:rPr>
              <a:t>leerlingen</a:t>
            </a:r>
            <a:r>
              <a:rPr lang="en-US" sz="4900" b="1" kern="1200" dirty="0">
                <a:latin typeface="+mj-lt"/>
                <a:ea typeface="+mj-ea"/>
                <a:cs typeface="+mj-cs"/>
              </a:rPr>
              <a:t> </a:t>
            </a:r>
            <a:r>
              <a:rPr lang="en-US" sz="4900" b="1" kern="1200" dirty="0" err="1">
                <a:latin typeface="+mj-lt"/>
                <a:ea typeface="+mj-ea"/>
                <a:cs typeface="+mj-cs"/>
              </a:rPr>
              <a:t>passender</a:t>
            </a:r>
            <a:r>
              <a:rPr lang="en-US" sz="4900" b="1" kern="1200" dirty="0">
                <a:latin typeface="+mj-lt"/>
                <a:ea typeface="+mj-ea"/>
                <a:cs typeface="+mj-cs"/>
              </a:rPr>
              <a:t> </a:t>
            </a:r>
            <a:r>
              <a:rPr lang="en-US" sz="4900" b="1" kern="1200" dirty="0" err="1">
                <a:latin typeface="+mj-lt"/>
                <a:ea typeface="+mj-ea"/>
                <a:cs typeface="+mj-cs"/>
              </a:rPr>
              <a:t>te</a:t>
            </a:r>
            <a:r>
              <a:rPr lang="en-US" sz="4900" b="1" kern="1200" dirty="0">
                <a:latin typeface="+mj-lt"/>
                <a:ea typeface="+mj-ea"/>
                <a:cs typeface="+mj-cs"/>
              </a:rPr>
              <a:t> </a:t>
            </a:r>
            <a:r>
              <a:rPr lang="en-US" sz="4900" b="1" kern="1200" dirty="0" err="1">
                <a:latin typeface="+mj-lt"/>
                <a:ea typeface="+mj-ea"/>
                <a:cs typeface="+mj-cs"/>
              </a:rPr>
              <a:t>maken</a:t>
            </a:r>
            <a:r>
              <a:rPr lang="en-US" sz="4900" b="1" kern="1200" dirty="0">
                <a:latin typeface="+mj-lt"/>
                <a:ea typeface="+mj-ea"/>
                <a:cs typeface="+mj-cs"/>
              </a:rPr>
              <a:t>?</a:t>
            </a:r>
            <a:endParaRPr lang="nl-NL" sz="4000" b="1" dirty="0"/>
          </a:p>
        </p:txBody>
      </p:sp>
      <p:pic>
        <p:nvPicPr>
          <p:cNvPr id="5" name="Afbeelding 4">
            <a:extLst>
              <a:ext uri="{FF2B5EF4-FFF2-40B4-BE49-F238E27FC236}">
                <a16:creationId xmlns:a16="http://schemas.microsoft.com/office/drawing/2014/main" id="{EA1C5FD4-BBAA-3C10-A2E4-463485363FB6}"/>
              </a:ext>
            </a:extLst>
          </p:cNvPr>
          <p:cNvPicPr>
            <a:picLocks noChangeAspect="1"/>
          </p:cNvPicPr>
          <p:nvPr/>
        </p:nvPicPr>
        <p:blipFill>
          <a:blip r:embed="rId3"/>
          <a:stretch>
            <a:fillRect/>
          </a:stretch>
        </p:blipFill>
        <p:spPr>
          <a:xfrm>
            <a:off x="3289783" y="5964182"/>
            <a:ext cx="2072820" cy="859611"/>
          </a:xfrm>
          <a:prstGeom prst="rect">
            <a:avLst/>
          </a:prstGeom>
        </p:spPr>
      </p:pic>
      <p:pic>
        <p:nvPicPr>
          <p:cNvPr id="6" name="Afbeelding 5">
            <a:extLst>
              <a:ext uri="{FF2B5EF4-FFF2-40B4-BE49-F238E27FC236}">
                <a16:creationId xmlns:a16="http://schemas.microsoft.com/office/drawing/2014/main" id="{384A9A6C-7A6E-77E9-EB0A-8206A7F4581F}"/>
              </a:ext>
            </a:extLst>
          </p:cNvPr>
          <p:cNvPicPr>
            <a:picLocks noChangeAspect="1"/>
          </p:cNvPicPr>
          <p:nvPr/>
        </p:nvPicPr>
        <p:blipFill>
          <a:blip r:embed="rId4"/>
          <a:stretch>
            <a:fillRect/>
          </a:stretch>
        </p:blipFill>
        <p:spPr>
          <a:xfrm>
            <a:off x="5362603" y="6307975"/>
            <a:ext cx="1469263" cy="377985"/>
          </a:xfrm>
          <a:prstGeom prst="rect">
            <a:avLst/>
          </a:prstGeom>
        </p:spPr>
      </p:pic>
      <p:pic>
        <p:nvPicPr>
          <p:cNvPr id="7" name="Afbeelding 6">
            <a:extLst>
              <a:ext uri="{FF2B5EF4-FFF2-40B4-BE49-F238E27FC236}">
                <a16:creationId xmlns:a16="http://schemas.microsoft.com/office/drawing/2014/main" id="{A7C86C07-816E-CDF9-AB8F-CBB901009459}"/>
              </a:ext>
            </a:extLst>
          </p:cNvPr>
          <p:cNvPicPr>
            <a:picLocks noChangeAspect="1"/>
          </p:cNvPicPr>
          <p:nvPr/>
        </p:nvPicPr>
        <p:blipFill>
          <a:blip r:embed="rId5"/>
          <a:stretch>
            <a:fillRect/>
          </a:stretch>
        </p:blipFill>
        <p:spPr>
          <a:xfrm>
            <a:off x="6975856" y="5964182"/>
            <a:ext cx="1774090" cy="652329"/>
          </a:xfrm>
          <a:prstGeom prst="rect">
            <a:avLst/>
          </a:prstGeom>
        </p:spPr>
      </p:pic>
      <p:sp>
        <p:nvSpPr>
          <p:cNvPr id="4" name="Tijdelijke aanduiding voor voettekst 3">
            <a:extLst>
              <a:ext uri="{FF2B5EF4-FFF2-40B4-BE49-F238E27FC236}">
                <a16:creationId xmlns:a16="http://schemas.microsoft.com/office/drawing/2014/main" id="{A375F8F9-98EC-81C4-B89A-3A4A868417D2}"/>
              </a:ext>
            </a:extLst>
          </p:cNvPr>
          <p:cNvSpPr>
            <a:spLocks noGrp="1"/>
          </p:cNvSpPr>
          <p:nvPr>
            <p:ph type="ftr" sz="quarter" idx="11"/>
          </p:nvPr>
        </p:nvSpPr>
        <p:spPr>
          <a:xfrm>
            <a:off x="1524000" y="6066502"/>
            <a:ext cx="8839200" cy="6549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8327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53073-B3F4-6F4E-6FCC-BCAC5B1B9B63}"/>
              </a:ext>
            </a:extLst>
          </p:cNvPr>
          <p:cNvSpPr>
            <a:spLocks noGrp="1"/>
          </p:cNvSpPr>
          <p:nvPr>
            <p:ph type="ctrTitle"/>
          </p:nvPr>
        </p:nvSpPr>
        <p:spPr>
          <a:xfrm>
            <a:off x="1524000" y="874644"/>
            <a:ext cx="8555212" cy="1838346"/>
          </a:xfrm>
        </p:spPr>
        <p:txBody>
          <a:bodyPr>
            <a:normAutofit/>
          </a:bodyPr>
          <a:lstStyle/>
          <a:p>
            <a:r>
              <a:rPr lang="en-US" sz="3600" b="1" kern="1200" dirty="0" err="1">
                <a:latin typeface="+mj-lt"/>
                <a:ea typeface="+mj-ea"/>
                <a:cs typeface="+mj-cs"/>
              </a:rPr>
              <a:t>Mentimeter</a:t>
            </a:r>
            <a:r>
              <a:rPr lang="en-US" sz="3600" b="1" kern="1200" dirty="0">
                <a:latin typeface="+mj-lt"/>
                <a:ea typeface="+mj-ea"/>
                <a:cs typeface="+mj-cs"/>
              </a:rPr>
              <a:t>:</a:t>
            </a:r>
            <a:br>
              <a:rPr lang="en-US" sz="4900" b="1" dirty="0">
                <a:solidFill>
                  <a:schemeClr val="accent1"/>
                </a:solidFill>
              </a:rPr>
            </a:br>
            <a:r>
              <a:rPr lang="en-US" sz="3600" b="1" kern="1200" dirty="0">
                <a:solidFill>
                  <a:schemeClr val="accent1"/>
                </a:solidFill>
                <a:latin typeface="+mj-lt"/>
                <a:ea typeface="+mj-ea"/>
                <a:cs typeface="+mj-cs"/>
                <a:hlinkClick r:id="rId3"/>
              </a:rPr>
              <a:t>www.menti.</a:t>
            </a:r>
            <a:r>
              <a:rPr lang="en-US" sz="3600" b="1" kern="1200">
                <a:solidFill>
                  <a:schemeClr val="accent1"/>
                </a:solidFill>
                <a:latin typeface="+mj-lt"/>
                <a:ea typeface="+mj-ea"/>
                <a:cs typeface="+mj-cs"/>
                <a:hlinkClick r:id="rId3"/>
              </a:rPr>
              <a:t>com</a:t>
            </a:r>
            <a:r>
              <a:rPr lang="en-US" sz="3600" b="1" kern="1200">
                <a:solidFill>
                  <a:schemeClr val="accent1"/>
                </a:solidFill>
                <a:latin typeface="+mj-lt"/>
                <a:ea typeface="+mj-ea"/>
                <a:cs typeface="+mj-cs"/>
              </a:rPr>
              <a:t> </a:t>
            </a:r>
            <a:r>
              <a:rPr lang="en-US" sz="4900" b="1">
                <a:solidFill>
                  <a:schemeClr val="accent1"/>
                </a:solidFill>
              </a:rPr>
              <a:t>2587 2216</a:t>
            </a:r>
            <a:br>
              <a:rPr lang="en-US" sz="4900" b="1" kern="1200" dirty="0">
                <a:solidFill>
                  <a:schemeClr val="accent1"/>
                </a:solidFill>
                <a:latin typeface="+mj-lt"/>
                <a:ea typeface="+mj-ea"/>
                <a:cs typeface="+mj-cs"/>
              </a:rPr>
            </a:br>
            <a:r>
              <a:rPr lang="en-US" sz="4000" b="1" kern="1200" dirty="0" err="1">
                <a:latin typeface="+mj-lt"/>
                <a:ea typeface="+mj-ea"/>
                <a:cs typeface="+mj-cs"/>
              </a:rPr>
              <a:t>Waarom</a:t>
            </a:r>
            <a:r>
              <a:rPr lang="en-US" sz="4000" b="1" kern="1200" dirty="0">
                <a:latin typeface="+mj-lt"/>
                <a:ea typeface="+mj-ea"/>
                <a:cs typeface="+mj-cs"/>
              </a:rPr>
              <a:t> ben je het </a:t>
            </a:r>
            <a:r>
              <a:rPr lang="en-US" sz="4000" b="1" kern="1200" dirty="0" err="1">
                <a:latin typeface="+mj-lt"/>
                <a:ea typeface="+mj-ea"/>
                <a:cs typeface="+mj-cs"/>
              </a:rPr>
              <a:t>onderwijs</a:t>
            </a:r>
            <a:r>
              <a:rPr lang="en-US" sz="4000" b="1" kern="1200" dirty="0">
                <a:latin typeface="+mj-lt"/>
                <a:ea typeface="+mj-ea"/>
                <a:cs typeface="+mj-cs"/>
              </a:rPr>
              <a:t> in </a:t>
            </a:r>
            <a:r>
              <a:rPr lang="en-US" sz="4000" b="1" kern="1200" dirty="0" err="1">
                <a:latin typeface="+mj-lt"/>
                <a:ea typeface="+mj-ea"/>
                <a:cs typeface="+mj-cs"/>
              </a:rPr>
              <a:t>gegaan</a:t>
            </a:r>
            <a:r>
              <a:rPr lang="en-US" sz="4000" b="1" kern="1200" dirty="0">
                <a:latin typeface="+mj-lt"/>
                <a:ea typeface="+mj-ea"/>
                <a:cs typeface="+mj-cs"/>
              </a:rPr>
              <a:t>?</a:t>
            </a:r>
            <a:endParaRPr lang="nl-NL" sz="4000" b="1" dirty="0"/>
          </a:p>
        </p:txBody>
      </p:sp>
      <p:pic>
        <p:nvPicPr>
          <p:cNvPr id="5" name="Afbeelding 4">
            <a:extLst>
              <a:ext uri="{FF2B5EF4-FFF2-40B4-BE49-F238E27FC236}">
                <a16:creationId xmlns:a16="http://schemas.microsoft.com/office/drawing/2014/main" id="{EA1C5FD4-BBAA-3C10-A2E4-463485363FB6}"/>
              </a:ext>
            </a:extLst>
          </p:cNvPr>
          <p:cNvPicPr>
            <a:picLocks noChangeAspect="1"/>
          </p:cNvPicPr>
          <p:nvPr/>
        </p:nvPicPr>
        <p:blipFill>
          <a:blip r:embed="rId4"/>
          <a:stretch>
            <a:fillRect/>
          </a:stretch>
        </p:blipFill>
        <p:spPr>
          <a:xfrm>
            <a:off x="3289783" y="5964182"/>
            <a:ext cx="2072820" cy="859611"/>
          </a:xfrm>
          <a:prstGeom prst="rect">
            <a:avLst/>
          </a:prstGeom>
        </p:spPr>
      </p:pic>
      <p:pic>
        <p:nvPicPr>
          <p:cNvPr id="6" name="Afbeelding 5">
            <a:extLst>
              <a:ext uri="{FF2B5EF4-FFF2-40B4-BE49-F238E27FC236}">
                <a16:creationId xmlns:a16="http://schemas.microsoft.com/office/drawing/2014/main" id="{384A9A6C-7A6E-77E9-EB0A-8206A7F4581F}"/>
              </a:ext>
            </a:extLst>
          </p:cNvPr>
          <p:cNvPicPr>
            <a:picLocks noChangeAspect="1"/>
          </p:cNvPicPr>
          <p:nvPr/>
        </p:nvPicPr>
        <p:blipFill>
          <a:blip r:embed="rId5"/>
          <a:stretch>
            <a:fillRect/>
          </a:stretch>
        </p:blipFill>
        <p:spPr>
          <a:xfrm>
            <a:off x="5362603" y="6307975"/>
            <a:ext cx="1469263" cy="377985"/>
          </a:xfrm>
          <a:prstGeom prst="rect">
            <a:avLst/>
          </a:prstGeom>
        </p:spPr>
      </p:pic>
      <p:pic>
        <p:nvPicPr>
          <p:cNvPr id="7" name="Afbeelding 6">
            <a:extLst>
              <a:ext uri="{FF2B5EF4-FFF2-40B4-BE49-F238E27FC236}">
                <a16:creationId xmlns:a16="http://schemas.microsoft.com/office/drawing/2014/main" id="{A7C86C07-816E-CDF9-AB8F-CBB901009459}"/>
              </a:ext>
            </a:extLst>
          </p:cNvPr>
          <p:cNvPicPr>
            <a:picLocks noChangeAspect="1"/>
          </p:cNvPicPr>
          <p:nvPr/>
        </p:nvPicPr>
        <p:blipFill>
          <a:blip r:embed="rId6"/>
          <a:stretch>
            <a:fillRect/>
          </a:stretch>
        </p:blipFill>
        <p:spPr>
          <a:xfrm>
            <a:off x="6975856" y="5964182"/>
            <a:ext cx="1774090" cy="652329"/>
          </a:xfrm>
          <a:prstGeom prst="rect">
            <a:avLst/>
          </a:prstGeom>
        </p:spPr>
      </p:pic>
      <p:sp>
        <p:nvSpPr>
          <p:cNvPr id="4" name="Tijdelijke aanduiding voor voettekst 3">
            <a:extLst>
              <a:ext uri="{FF2B5EF4-FFF2-40B4-BE49-F238E27FC236}">
                <a16:creationId xmlns:a16="http://schemas.microsoft.com/office/drawing/2014/main" id="{A375F8F9-98EC-81C4-B89A-3A4A868417D2}"/>
              </a:ext>
            </a:extLst>
          </p:cNvPr>
          <p:cNvSpPr>
            <a:spLocks noGrp="1"/>
          </p:cNvSpPr>
          <p:nvPr>
            <p:ph type="ftr" sz="quarter" idx="11"/>
          </p:nvPr>
        </p:nvSpPr>
        <p:spPr>
          <a:xfrm>
            <a:off x="1524000" y="6066502"/>
            <a:ext cx="8839200" cy="6549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9" name="Afbeelding 8">
            <a:extLst>
              <a:ext uri="{FF2B5EF4-FFF2-40B4-BE49-F238E27FC236}">
                <a16:creationId xmlns:a16="http://schemas.microsoft.com/office/drawing/2014/main" id="{271C2D9D-3175-1A27-24CE-38BEDCEFEECD}"/>
              </a:ext>
            </a:extLst>
          </p:cNvPr>
          <p:cNvPicPr>
            <a:picLocks noChangeAspect="1"/>
          </p:cNvPicPr>
          <p:nvPr/>
        </p:nvPicPr>
        <p:blipFill>
          <a:blip r:embed="rId7"/>
          <a:stretch>
            <a:fillRect/>
          </a:stretch>
        </p:blipFill>
        <p:spPr>
          <a:xfrm>
            <a:off x="3314983" y="2954463"/>
            <a:ext cx="5093657" cy="2862551"/>
          </a:xfrm>
          <a:prstGeom prst="rect">
            <a:avLst/>
          </a:prstGeom>
        </p:spPr>
      </p:pic>
    </p:spTree>
    <p:extLst>
      <p:ext uri="{BB962C8B-B14F-4D97-AF65-F5344CB8AC3E}">
        <p14:creationId xmlns:p14="http://schemas.microsoft.com/office/powerpoint/2010/main" val="74827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A1C5FD4-BBAA-3C10-A2E4-463485363FB6}"/>
              </a:ext>
            </a:extLst>
          </p:cNvPr>
          <p:cNvPicPr>
            <a:picLocks noChangeAspect="1"/>
          </p:cNvPicPr>
          <p:nvPr/>
        </p:nvPicPr>
        <p:blipFill>
          <a:blip r:embed="rId2"/>
          <a:stretch>
            <a:fillRect/>
          </a:stretch>
        </p:blipFill>
        <p:spPr>
          <a:xfrm>
            <a:off x="3289783" y="5964182"/>
            <a:ext cx="2072820" cy="859611"/>
          </a:xfrm>
          <a:prstGeom prst="rect">
            <a:avLst/>
          </a:prstGeom>
        </p:spPr>
      </p:pic>
      <p:pic>
        <p:nvPicPr>
          <p:cNvPr id="6" name="Afbeelding 5">
            <a:extLst>
              <a:ext uri="{FF2B5EF4-FFF2-40B4-BE49-F238E27FC236}">
                <a16:creationId xmlns:a16="http://schemas.microsoft.com/office/drawing/2014/main" id="{384A9A6C-7A6E-77E9-EB0A-8206A7F4581F}"/>
              </a:ext>
            </a:extLst>
          </p:cNvPr>
          <p:cNvPicPr>
            <a:picLocks noChangeAspect="1"/>
          </p:cNvPicPr>
          <p:nvPr/>
        </p:nvPicPr>
        <p:blipFill>
          <a:blip r:embed="rId3"/>
          <a:stretch>
            <a:fillRect/>
          </a:stretch>
        </p:blipFill>
        <p:spPr>
          <a:xfrm>
            <a:off x="5362603" y="6307975"/>
            <a:ext cx="1469263" cy="377985"/>
          </a:xfrm>
          <a:prstGeom prst="rect">
            <a:avLst/>
          </a:prstGeom>
        </p:spPr>
      </p:pic>
      <p:pic>
        <p:nvPicPr>
          <p:cNvPr id="7" name="Afbeelding 6">
            <a:extLst>
              <a:ext uri="{FF2B5EF4-FFF2-40B4-BE49-F238E27FC236}">
                <a16:creationId xmlns:a16="http://schemas.microsoft.com/office/drawing/2014/main" id="{A7C86C07-816E-CDF9-AB8F-CBB901009459}"/>
              </a:ext>
            </a:extLst>
          </p:cNvPr>
          <p:cNvPicPr>
            <a:picLocks noChangeAspect="1"/>
          </p:cNvPicPr>
          <p:nvPr/>
        </p:nvPicPr>
        <p:blipFill>
          <a:blip r:embed="rId4"/>
          <a:stretch>
            <a:fillRect/>
          </a:stretch>
        </p:blipFill>
        <p:spPr>
          <a:xfrm>
            <a:off x="6975856" y="5964182"/>
            <a:ext cx="1774090" cy="652329"/>
          </a:xfrm>
          <a:prstGeom prst="rect">
            <a:avLst/>
          </a:prstGeom>
        </p:spPr>
      </p:pic>
      <p:sp>
        <p:nvSpPr>
          <p:cNvPr id="4" name="Tijdelijke aanduiding voor voettekst 3">
            <a:extLst>
              <a:ext uri="{FF2B5EF4-FFF2-40B4-BE49-F238E27FC236}">
                <a16:creationId xmlns:a16="http://schemas.microsoft.com/office/drawing/2014/main" id="{A375F8F9-98EC-81C4-B89A-3A4A868417D2}"/>
              </a:ext>
            </a:extLst>
          </p:cNvPr>
          <p:cNvSpPr>
            <a:spLocks noGrp="1"/>
          </p:cNvSpPr>
          <p:nvPr>
            <p:ph type="ftr" sz="quarter" idx="11"/>
          </p:nvPr>
        </p:nvSpPr>
        <p:spPr>
          <a:xfrm>
            <a:off x="1524000" y="6066502"/>
            <a:ext cx="8839200" cy="6549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Afbeelding 7">
            <a:extLst>
              <a:ext uri="{FF2B5EF4-FFF2-40B4-BE49-F238E27FC236}">
                <a16:creationId xmlns:a16="http://schemas.microsoft.com/office/drawing/2014/main" id="{B2748207-A7DB-FBA8-74C1-6A774ED6F98E}"/>
              </a:ext>
            </a:extLst>
          </p:cNvPr>
          <p:cNvPicPr>
            <a:picLocks noChangeAspect="1"/>
          </p:cNvPicPr>
          <p:nvPr/>
        </p:nvPicPr>
        <p:blipFill>
          <a:blip r:embed="rId5"/>
          <a:stretch>
            <a:fillRect/>
          </a:stretch>
        </p:blipFill>
        <p:spPr>
          <a:xfrm>
            <a:off x="401914" y="441772"/>
            <a:ext cx="5767316" cy="5767316"/>
          </a:xfrm>
          <a:prstGeom prst="rect">
            <a:avLst/>
          </a:prstGeom>
        </p:spPr>
      </p:pic>
      <p:pic>
        <p:nvPicPr>
          <p:cNvPr id="13" name="Afbeelding 12">
            <a:extLst>
              <a:ext uri="{FF2B5EF4-FFF2-40B4-BE49-F238E27FC236}">
                <a16:creationId xmlns:a16="http://schemas.microsoft.com/office/drawing/2014/main" id="{53AE9A02-C0F2-CBE1-CAF7-3DFB478060AE}"/>
              </a:ext>
            </a:extLst>
          </p:cNvPr>
          <p:cNvPicPr>
            <a:picLocks noChangeAspect="1"/>
          </p:cNvPicPr>
          <p:nvPr/>
        </p:nvPicPr>
        <p:blipFill>
          <a:blip r:embed="rId6"/>
          <a:stretch>
            <a:fillRect/>
          </a:stretch>
        </p:blipFill>
        <p:spPr>
          <a:xfrm>
            <a:off x="5626405" y="847215"/>
            <a:ext cx="5584420" cy="4712616"/>
          </a:xfrm>
          <a:prstGeom prst="rect">
            <a:avLst/>
          </a:prstGeom>
        </p:spPr>
      </p:pic>
      <p:sp>
        <p:nvSpPr>
          <p:cNvPr id="10" name="Titel 9">
            <a:extLst>
              <a:ext uri="{FF2B5EF4-FFF2-40B4-BE49-F238E27FC236}">
                <a16:creationId xmlns:a16="http://schemas.microsoft.com/office/drawing/2014/main" id="{2FB2B9D3-9912-F4F4-987B-E845CF58557F}"/>
              </a:ext>
            </a:extLst>
          </p:cNvPr>
          <p:cNvSpPr>
            <a:spLocks noGrp="1"/>
          </p:cNvSpPr>
          <p:nvPr>
            <p:ph type="ctrTitle"/>
          </p:nvPr>
        </p:nvSpPr>
        <p:spPr/>
        <p:txBody>
          <a:bodyPr/>
          <a:lstStyle/>
          <a:p>
            <a:endParaRPr lang="nl-NL" dirty="0"/>
          </a:p>
        </p:txBody>
      </p:sp>
      <p:sp>
        <p:nvSpPr>
          <p:cNvPr id="12" name="Ondertitel 11">
            <a:extLst>
              <a:ext uri="{FF2B5EF4-FFF2-40B4-BE49-F238E27FC236}">
                <a16:creationId xmlns:a16="http://schemas.microsoft.com/office/drawing/2014/main" id="{F673EA73-65D6-6858-C596-75AD8EC0CB66}"/>
              </a:ext>
            </a:extLst>
          </p:cNvPr>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1397896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A1C5FD4-BBAA-3C10-A2E4-463485363FB6}"/>
              </a:ext>
            </a:extLst>
          </p:cNvPr>
          <p:cNvPicPr>
            <a:picLocks noChangeAspect="1"/>
          </p:cNvPicPr>
          <p:nvPr/>
        </p:nvPicPr>
        <p:blipFill>
          <a:blip r:embed="rId2"/>
          <a:stretch>
            <a:fillRect/>
          </a:stretch>
        </p:blipFill>
        <p:spPr>
          <a:xfrm>
            <a:off x="3289783" y="5964182"/>
            <a:ext cx="2072820" cy="859611"/>
          </a:xfrm>
          <a:prstGeom prst="rect">
            <a:avLst/>
          </a:prstGeom>
        </p:spPr>
      </p:pic>
      <p:pic>
        <p:nvPicPr>
          <p:cNvPr id="6" name="Afbeelding 5">
            <a:extLst>
              <a:ext uri="{FF2B5EF4-FFF2-40B4-BE49-F238E27FC236}">
                <a16:creationId xmlns:a16="http://schemas.microsoft.com/office/drawing/2014/main" id="{384A9A6C-7A6E-77E9-EB0A-8206A7F4581F}"/>
              </a:ext>
            </a:extLst>
          </p:cNvPr>
          <p:cNvPicPr>
            <a:picLocks noChangeAspect="1"/>
          </p:cNvPicPr>
          <p:nvPr/>
        </p:nvPicPr>
        <p:blipFill>
          <a:blip r:embed="rId3"/>
          <a:stretch>
            <a:fillRect/>
          </a:stretch>
        </p:blipFill>
        <p:spPr>
          <a:xfrm>
            <a:off x="5362603" y="6307975"/>
            <a:ext cx="1469263" cy="377985"/>
          </a:xfrm>
          <a:prstGeom prst="rect">
            <a:avLst/>
          </a:prstGeom>
        </p:spPr>
      </p:pic>
      <p:pic>
        <p:nvPicPr>
          <p:cNvPr id="7" name="Afbeelding 6">
            <a:extLst>
              <a:ext uri="{FF2B5EF4-FFF2-40B4-BE49-F238E27FC236}">
                <a16:creationId xmlns:a16="http://schemas.microsoft.com/office/drawing/2014/main" id="{A7C86C07-816E-CDF9-AB8F-CBB901009459}"/>
              </a:ext>
            </a:extLst>
          </p:cNvPr>
          <p:cNvPicPr>
            <a:picLocks noChangeAspect="1"/>
          </p:cNvPicPr>
          <p:nvPr/>
        </p:nvPicPr>
        <p:blipFill>
          <a:blip r:embed="rId4"/>
          <a:stretch>
            <a:fillRect/>
          </a:stretch>
        </p:blipFill>
        <p:spPr>
          <a:xfrm>
            <a:off x="6975856" y="5964182"/>
            <a:ext cx="1774090" cy="652329"/>
          </a:xfrm>
          <a:prstGeom prst="rect">
            <a:avLst/>
          </a:prstGeom>
        </p:spPr>
      </p:pic>
      <p:sp>
        <p:nvSpPr>
          <p:cNvPr id="4" name="Tijdelijke aanduiding voor voettekst 3">
            <a:extLst>
              <a:ext uri="{FF2B5EF4-FFF2-40B4-BE49-F238E27FC236}">
                <a16:creationId xmlns:a16="http://schemas.microsoft.com/office/drawing/2014/main" id="{A375F8F9-98EC-81C4-B89A-3A4A868417D2}"/>
              </a:ext>
            </a:extLst>
          </p:cNvPr>
          <p:cNvSpPr>
            <a:spLocks noGrp="1"/>
          </p:cNvSpPr>
          <p:nvPr>
            <p:ph type="ftr" sz="quarter" idx="11"/>
          </p:nvPr>
        </p:nvSpPr>
        <p:spPr>
          <a:xfrm>
            <a:off x="1524000" y="6066502"/>
            <a:ext cx="8839200" cy="6549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1" name="Afbeelding 10">
            <a:extLst>
              <a:ext uri="{FF2B5EF4-FFF2-40B4-BE49-F238E27FC236}">
                <a16:creationId xmlns:a16="http://schemas.microsoft.com/office/drawing/2014/main" id="{E1804646-4CBE-8132-321A-B8F3ADB389C5}"/>
              </a:ext>
            </a:extLst>
          </p:cNvPr>
          <p:cNvPicPr>
            <a:picLocks noChangeAspect="1"/>
          </p:cNvPicPr>
          <p:nvPr/>
        </p:nvPicPr>
        <p:blipFill>
          <a:blip r:embed="rId5"/>
          <a:stretch>
            <a:fillRect/>
          </a:stretch>
        </p:blipFill>
        <p:spPr>
          <a:xfrm>
            <a:off x="790856" y="482958"/>
            <a:ext cx="10610287" cy="5481224"/>
          </a:xfrm>
          <a:prstGeom prst="rect">
            <a:avLst/>
          </a:prstGeom>
        </p:spPr>
      </p:pic>
      <p:sp>
        <p:nvSpPr>
          <p:cNvPr id="10" name="Titel 9">
            <a:extLst>
              <a:ext uri="{FF2B5EF4-FFF2-40B4-BE49-F238E27FC236}">
                <a16:creationId xmlns:a16="http://schemas.microsoft.com/office/drawing/2014/main" id="{640B9AA7-1702-9907-A5F0-4466F300DCE6}"/>
              </a:ext>
            </a:extLst>
          </p:cNvPr>
          <p:cNvSpPr>
            <a:spLocks noGrp="1"/>
          </p:cNvSpPr>
          <p:nvPr>
            <p:ph type="ctrTitle"/>
          </p:nvPr>
        </p:nvSpPr>
        <p:spPr/>
        <p:txBody>
          <a:bodyPr/>
          <a:lstStyle/>
          <a:p>
            <a:endParaRPr lang="nl-NL" dirty="0"/>
          </a:p>
        </p:txBody>
      </p:sp>
    </p:spTree>
    <p:extLst>
      <p:ext uri="{BB962C8B-B14F-4D97-AF65-F5344CB8AC3E}">
        <p14:creationId xmlns:p14="http://schemas.microsoft.com/office/powerpoint/2010/main" val="1589798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D5DC22D-9873-D16D-6A99-0FA991917BAC}"/>
              </a:ext>
            </a:extLst>
          </p:cNvPr>
          <p:cNvPicPr>
            <a:picLocks noChangeAspect="1"/>
          </p:cNvPicPr>
          <p:nvPr/>
        </p:nvPicPr>
        <p:blipFill>
          <a:blip r:embed="rId2"/>
          <a:stretch>
            <a:fillRect/>
          </a:stretch>
        </p:blipFill>
        <p:spPr>
          <a:xfrm>
            <a:off x="1937722" y="560766"/>
            <a:ext cx="7550407" cy="5074068"/>
          </a:xfrm>
          <a:prstGeom prst="rect">
            <a:avLst/>
          </a:prstGeom>
        </p:spPr>
      </p:pic>
      <p:sp>
        <p:nvSpPr>
          <p:cNvPr id="3" name="Ondertitel 2">
            <a:extLst>
              <a:ext uri="{FF2B5EF4-FFF2-40B4-BE49-F238E27FC236}">
                <a16:creationId xmlns:a16="http://schemas.microsoft.com/office/drawing/2014/main" id="{FFD74E7A-54F8-67FA-7796-97112C996C4B}"/>
              </a:ext>
            </a:extLst>
          </p:cNvPr>
          <p:cNvSpPr>
            <a:spLocks noGrp="1"/>
          </p:cNvSpPr>
          <p:nvPr>
            <p:ph type="subTitle" idx="1"/>
          </p:nvPr>
        </p:nvSpPr>
        <p:spPr>
          <a:xfrm>
            <a:off x="1371600" y="868646"/>
            <a:ext cx="9144000" cy="4766188"/>
          </a:xfrm>
        </p:spPr>
        <p:txBody>
          <a:bodyPr>
            <a:normAutofit/>
          </a:bodyPr>
          <a:lstStyle/>
          <a:p>
            <a:pPr algn="l"/>
            <a:endParaRPr lang="nl-NL" sz="1200" dirty="0"/>
          </a:p>
        </p:txBody>
      </p:sp>
      <p:pic>
        <p:nvPicPr>
          <p:cNvPr id="5" name="Afbeelding 4">
            <a:extLst>
              <a:ext uri="{FF2B5EF4-FFF2-40B4-BE49-F238E27FC236}">
                <a16:creationId xmlns:a16="http://schemas.microsoft.com/office/drawing/2014/main" id="{EA1C5FD4-BBAA-3C10-A2E4-463485363FB6}"/>
              </a:ext>
            </a:extLst>
          </p:cNvPr>
          <p:cNvPicPr>
            <a:picLocks noChangeAspect="1"/>
          </p:cNvPicPr>
          <p:nvPr/>
        </p:nvPicPr>
        <p:blipFill>
          <a:blip r:embed="rId3"/>
          <a:stretch>
            <a:fillRect/>
          </a:stretch>
        </p:blipFill>
        <p:spPr>
          <a:xfrm>
            <a:off x="3289783" y="5964182"/>
            <a:ext cx="2072820" cy="859611"/>
          </a:xfrm>
          <a:prstGeom prst="rect">
            <a:avLst/>
          </a:prstGeom>
        </p:spPr>
      </p:pic>
      <p:pic>
        <p:nvPicPr>
          <p:cNvPr id="6" name="Afbeelding 5">
            <a:extLst>
              <a:ext uri="{FF2B5EF4-FFF2-40B4-BE49-F238E27FC236}">
                <a16:creationId xmlns:a16="http://schemas.microsoft.com/office/drawing/2014/main" id="{384A9A6C-7A6E-77E9-EB0A-8206A7F4581F}"/>
              </a:ext>
            </a:extLst>
          </p:cNvPr>
          <p:cNvPicPr>
            <a:picLocks noChangeAspect="1"/>
          </p:cNvPicPr>
          <p:nvPr/>
        </p:nvPicPr>
        <p:blipFill>
          <a:blip r:embed="rId4"/>
          <a:stretch>
            <a:fillRect/>
          </a:stretch>
        </p:blipFill>
        <p:spPr>
          <a:xfrm>
            <a:off x="5362603" y="6307975"/>
            <a:ext cx="1469263" cy="377985"/>
          </a:xfrm>
          <a:prstGeom prst="rect">
            <a:avLst/>
          </a:prstGeom>
        </p:spPr>
      </p:pic>
      <p:pic>
        <p:nvPicPr>
          <p:cNvPr id="7" name="Afbeelding 6">
            <a:extLst>
              <a:ext uri="{FF2B5EF4-FFF2-40B4-BE49-F238E27FC236}">
                <a16:creationId xmlns:a16="http://schemas.microsoft.com/office/drawing/2014/main" id="{A7C86C07-816E-CDF9-AB8F-CBB901009459}"/>
              </a:ext>
            </a:extLst>
          </p:cNvPr>
          <p:cNvPicPr>
            <a:picLocks noChangeAspect="1"/>
          </p:cNvPicPr>
          <p:nvPr/>
        </p:nvPicPr>
        <p:blipFill>
          <a:blip r:embed="rId5"/>
          <a:stretch>
            <a:fillRect/>
          </a:stretch>
        </p:blipFill>
        <p:spPr>
          <a:xfrm>
            <a:off x="6975856" y="5964182"/>
            <a:ext cx="1774090" cy="652329"/>
          </a:xfrm>
          <a:prstGeom prst="rect">
            <a:avLst/>
          </a:prstGeom>
        </p:spPr>
      </p:pic>
      <p:sp>
        <p:nvSpPr>
          <p:cNvPr id="4" name="Tijdelijke aanduiding voor voettekst 3">
            <a:extLst>
              <a:ext uri="{FF2B5EF4-FFF2-40B4-BE49-F238E27FC236}">
                <a16:creationId xmlns:a16="http://schemas.microsoft.com/office/drawing/2014/main" id="{A375F8F9-98EC-81C4-B89A-3A4A868417D2}"/>
              </a:ext>
            </a:extLst>
          </p:cNvPr>
          <p:cNvSpPr>
            <a:spLocks noGrp="1"/>
          </p:cNvSpPr>
          <p:nvPr>
            <p:ph type="ftr" sz="quarter" idx="11"/>
          </p:nvPr>
        </p:nvSpPr>
        <p:spPr>
          <a:xfrm>
            <a:off x="1524000" y="6066502"/>
            <a:ext cx="8839200" cy="6549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753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FFD74E7A-54F8-67FA-7796-97112C996C4B}"/>
              </a:ext>
            </a:extLst>
          </p:cNvPr>
          <p:cNvSpPr>
            <a:spLocks noGrp="1"/>
          </p:cNvSpPr>
          <p:nvPr>
            <p:ph type="subTitle" idx="1"/>
          </p:nvPr>
        </p:nvSpPr>
        <p:spPr>
          <a:xfrm>
            <a:off x="1371600" y="868646"/>
            <a:ext cx="9144000" cy="4766188"/>
          </a:xfrm>
        </p:spPr>
        <p:txBody>
          <a:bodyPr>
            <a:normAutofit/>
          </a:bodyPr>
          <a:lstStyle/>
          <a:p>
            <a:pPr algn="l"/>
            <a:r>
              <a:rPr lang="nl-NL" sz="3200" b="1" dirty="0">
                <a:solidFill>
                  <a:srgbClr val="4472C4"/>
                </a:solidFill>
                <a:latin typeface="Calibri Light" panose="020F0302020204030204"/>
                <a:ea typeface="+mj-ea"/>
                <a:cs typeface="+mj-cs"/>
              </a:rPr>
              <a:t>Welke onderdelen doen ertoe?</a:t>
            </a:r>
          </a:p>
          <a:p>
            <a:pPr algn="l"/>
            <a:endParaRPr lang="nl-NL" sz="1200" dirty="0"/>
          </a:p>
          <a:p>
            <a:pPr algn="l"/>
            <a:r>
              <a:rPr lang="nl-NL" sz="1600" dirty="0">
                <a:hlinkClick r:id="rId3"/>
              </a:rPr>
              <a:t>https://www.slo.nl/@20232/digitale-checklist-begaafdenwijzer-po/</a:t>
            </a:r>
            <a:endParaRPr lang="nl-NL" sz="1600" dirty="0"/>
          </a:p>
          <a:p>
            <a:pPr algn="l"/>
            <a:endParaRPr lang="nl-NL" sz="1200" dirty="0"/>
          </a:p>
          <a:p>
            <a:pPr algn="l"/>
            <a:r>
              <a:rPr lang="nl-NL" dirty="0">
                <a:solidFill>
                  <a:schemeClr val="accent1"/>
                </a:solidFill>
              </a:rPr>
              <a:t>Waar staat de school?</a:t>
            </a:r>
          </a:p>
          <a:p>
            <a:pPr algn="l"/>
            <a:endParaRPr lang="nl-NL" sz="1200" dirty="0"/>
          </a:p>
        </p:txBody>
      </p:sp>
      <p:pic>
        <p:nvPicPr>
          <p:cNvPr id="5" name="Afbeelding 4">
            <a:extLst>
              <a:ext uri="{FF2B5EF4-FFF2-40B4-BE49-F238E27FC236}">
                <a16:creationId xmlns:a16="http://schemas.microsoft.com/office/drawing/2014/main" id="{EA1C5FD4-BBAA-3C10-A2E4-463485363FB6}"/>
              </a:ext>
            </a:extLst>
          </p:cNvPr>
          <p:cNvPicPr>
            <a:picLocks noChangeAspect="1"/>
          </p:cNvPicPr>
          <p:nvPr/>
        </p:nvPicPr>
        <p:blipFill>
          <a:blip r:embed="rId4"/>
          <a:stretch>
            <a:fillRect/>
          </a:stretch>
        </p:blipFill>
        <p:spPr>
          <a:xfrm>
            <a:off x="3289783" y="5964182"/>
            <a:ext cx="2072820" cy="859611"/>
          </a:xfrm>
          <a:prstGeom prst="rect">
            <a:avLst/>
          </a:prstGeom>
        </p:spPr>
      </p:pic>
      <p:pic>
        <p:nvPicPr>
          <p:cNvPr id="6" name="Afbeelding 5">
            <a:extLst>
              <a:ext uri="{FF2B5EF4-FFF2-40B4-BE49-F238E27FC236}">
                <a16:creationId xmlns:a16="http://schemas.microsoft.com/office/drawing/2014/main" id="{384A9A6C-7A6E-77E9-EB0A-8206A7F4581F}"/>
              </a:ext>
            </a:extLst>
          </p:cNvPr>
          <p:cNvPicPr>
            <a:picLocks noChangeAspect="1"/>
          </p:cNvPicPr>
          <p:nvPr/>
        </p:nvPicPr>
        <p:blipFill>
          <a:blip r:embed="rId5"/>
          <a:stretch>
            <a:fillRect/>
          </a:stretch>
        </p:blipFill>
        <p:spPr>
          <a:xfrm>
            <a:off x="5362603" y="6307975"/>
            <a:ext cx="1469263" cy="377985"/>
          </a:xfrm>
          <a:prstGeom prst="rect">
            <a:avLst/>
          </a:prstGeom>
        </p:spPr>
      </p:pic>
      <p:pic>
        <p:nvPicPr>
          <p:cNvPr id="7" name="Afbeelding 6">
            <a:extLst>
              <a:ext uri="{FF2B5EF4-FFF2-40B4-BE49-F238E27FC236}">
                <a16:creationId xmlns:a16="http://schemas.microsoft.com/office/drawing/2014/main" id="{A7C86C07-816E-CDF9-AB8F-CBB901009459}"/>
              </a:ext>
            </a:extLst>
          </p:cNvPr>
          <p:cNvPicPr>
            <a:picLocks noChangeAspect="1"/>
          </p:cNvPicPr>
          <p:nvPr/>
        </p:nvPicPr>
        <p:blipFill>
          <a:blip r:embed="rId6"/>
          <a:stretch>
            <a:fillRect/>
          </a:stretch>
        </p:blipFill>
        <p:spPr>
          <a:xfrm>
            <a:off x="6975856" y="5964182"/>
            <a:ext cx="1774090" cy="652329"/>
          </a:xfrm>
          <a:prstGeom prst="rect">
            <a:avLst/>
          </a:prstGeom>
        </p:spPr>
      </p:pic>
      <p:sp>
        <p:nvSpPr>
          <p:cNvPr id="4" name="Tijdelijke aanduiding voor voettekst 3">
            <a:extLst>
              <a:ext uri="{FF2B5EF4-FFF2-40B4-BE49-F238E27FC236}">
                <a16:creationId xmlns:a16="http://schemas.microsoft.com/office/drawing/2014/main" id="{A375F8F9-98EC-81C4-B89A-3A4A868417D2}"/>
              </a:ext>
            </a:extLst>
          </p:cNvPr>
          <p:cNvSpPr>
            <a:spLocks noGrp="1"/>
          </p:cNvSpPr>
          <p:nvPr>
            <p:ph type="ftr" sz="quarter" idx="11"/>
          </p:nvPr>
        </p:nvSpPr>
        <p:spPr>
          <a:xfrm>
            <a:off x="1524000" y="6066502"/>
            <a:ext cx="8839200" cy="6549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kstvak 7">
            <a:extLst>
              <a:ext uri="{FF2B5EF4-FFF2-40B4-BE49-F238E27FC236}">
                <a16:creationId xmlns:a16="http://schemas.microsoft.com/office/drawing/2014/main" id="{9B2246ED-165F-CE28-1D28-6694EE17A2C1}"/>
              </a:ext>
            </a:extLst>
          </p:cNvPr>
          <p:cNvSpPr txBox="1"/>
          <p:nvPr/>
        </p:nvSpPr>
        <p:spPr>
          <a:xfrm>
            <a:off x="2538454" y="2898778"/>
            <a:ext cx="6669156" cy="2031325"/>
          </a:xfrm>
          <a:prstGeom prst="rect">
            <a:avLst/>
          </a:prstGeom>
          <a:noFill/>
        </p:spPr>
        <p:txBody>
          <a:bodyPr wrap="square">
            <a:spAutoFit/>
          </a:bodyPr>
          <a:lstStyle/>
          <a:p>
            <a:pPr algn="l"/>
            <a:r>
              <a:rPr lang="nl-NL" b="0" i="0" dirty="0">
                <a:effectLst/>
                <a:latin typeface="Arial" panose="020B0604020202020204" pitchFamily="34" charset="0"/>
              </a:rPr>
              <a:t>De checklist bestaat uit vijf onderdelen:</a:t>
            </a:r>
          </a:p>
          <a:p>
            <a:pPr algn="l"/>
            <a:endParaRPr lang="nl-NL" b="0" i="0" dirty="0">
              <a:effectLst/>
              <a:latin typeface="Arial" panose="020B0604020202020204" pitchFamily="34" charset="0"/>
            </a:endParaRPr>
          </a:p>
          <a:p>
            <a:pPr algn="l"/>
            <a:r>
              <a:rPr lang="nl-NL" b="0" i="0" dirty="0">
                <a:effectLst/>
                <a:latin typeface="Arial" panose="020B0604020202020204" pitchFamily="34" charset="0"/>
              </a:rPr>
              <a:t>1. Algemeen</a:t>
            </a:r>
          </a:p>
          <a:p>
            <a:pPr algn="l"/>
            <a:r>
              <a:rPr lang="nl-NL" b="0" i="0" dirty="0">
                <a:effectLst/>
                <a:latin typeface="Arial" panose="020B0604020202020204" pitchFamily="34" charset="0"/>
              </a:rPr>
              <a:t>2. Signalering en het vaststellen van (onderwijs)behoeften</a:t>
            </a:r>
          </a:p>
          <a:p>
            <a:pPr algn="l"/>
            <a:r>
              <a:rPr lang="nl-NL" b="0" i="0" dirty="0">
                <a:effectLst/>
                <a:latin typeface="Arial" panose="020B0604020202020204" pitchFamily="34" charset="0"/>
              </a:rPr>
              <a:t>3. Aanpassingen in onderwijsaanbod en begeleiding</a:t>
            </a:r>
          </a:p>
          <a:p>
            <a:pPr algn="l"/>
            <a:r>
              <a:rPr lang="nl-NL" b="0" i="0" dirty="0">
                <a:effectLst/>
                <a:latin typeface="Arial" panose="020B0604020202020204" pitchFamily="34" charset="0"/>
              </a:rPr>
              <a:t>4. Evaluatie op leerling- en schoolniveau</a:t>
            </a:r>
          </a:p>
          <a:p>
            <a:pPr algn="l"/>
            <a:r>
              <a:rPr lang="nl-NL" b="0" i="0" dirty="0">
                <a:effectLst/>
                <a:latin typeface="Arial" panose="020B0604020202020204" pitchFamily="34" charset="0"/>
              </a:rPr>
              <a:t>5. Het opstellen van een beleidsstuk</a:t>
            </a:r>
          </a:p>
        </p:txBody>
      </p:sp>
    </p:spTree>
    <p:extLst>
      <p:ext uri="{BB962C8B-B14F-4D97-AF65-F5344CB8AC3E}">
        <p14:creationId xmlns:p14="http://schemas.microsoft.com/office/powerpoint/2010/main" val="92029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7AA468-9CB1-088A-7B3E-522286D8D9D6}"/>
              </a:ext>
            </a:extLst>
          </p:cNvPr>
          <p:cNvSpPr>
            <a:spLocks noGrp="1"/>
          </p:cNvSpPr>
          <p:nvPr>
            <p:ph type="title"/>
          </p:nvPr>
        </p:nvSpPr>
        <p:spPr/>
        <p:txBody>
          <a:bodyPr/>
          <a:lstStyle/>
          <a:p>
            <a:endParaRPr lang="nl-NL"/>
          </a:p>
        </p:txBody>
      </p:sp>
      <p:pic>
        <p:nvPicPr>
          <p:cNvPr id="6" name="Tijdelijke aanduiding voor inhoud 5">
            <a:extLst>
              <a:ext uri="{FF2B5EF4-FFF2-40B4-BE49-F238E27FC236}">
                <a16:creationId xmlns:a16="http://schemas.microsoft.com/office/drawing/2014/main" id="{4D99CAD6-3F78-D4B3-F6BE-856AB8C31EF3}"/>
              </a:ext>
            </a:extLst>
          </p:cNvPr>
          <p:cNvPicPr>
            <a:picLocks noGrp="1" noChangeAspect="1"/>
          </p:cNvPicPr>
          <p:nvPr>
            <p:ph idx="1"/>
          </p:nvPr>
        </p:nvPicPr>
        <p:blipFill rotWithShape="1">
          <a:blip r:embed="rId2"/>
          <a:srcRect t="25057" r="27147" b="6764"/>
          <a:stretch/>
        </p:blipFill>
        <p:spPr>
          <a:xfrm>
            <a:off x="184306" y="249555"/>
            <a:ext cx="11600699" cy="6106795"/>
          </a:xfrm>
        </p:spPr>
      </p:pic>
      <p:sp>
        <p:nvSpPr>
          <p:cNvPr id="4" name="Tijdelijke aanduiding voor voettekst 3">
            <a:extLst>
              <a:ext uri="{FF2B5EF4-FFF2-40B4-BE49-F238E27FC236}">
                <a16:creationId xmlns:a16="http://schemas.microsoft.com/office/drawing/2014/main" id="{D9BDC2B9-18C1-CF36-B255-6103E42DFD77}"/>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2387658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FFD74E7A-54F8-67FA-7796-97112C996C4B}"/>
              </a:ext>
            </a:extLst>
          </p:cNvPr>
          <p:cNvSpPr>
            <a:spLocks noGrp="1"/>
          </p:cNvSpPr>
          <p:nvPr>
            <p:ph type="subTitle" idx="1"/>
          </p:nvPr>
        </p:nvSpPr>
        <p:spPr>
          <a:xfrm>
            <a:off x="1371600" y="868646"/>
            <a:ext cx="9144000" cy="4766188"/>
          </a:xfrm>
        </p:spPr>
        <p:txBody>
          <a:bodyPr>
            <a:normAutofit lnSpcReduction="10000"/>
          </a:bodyPr>
          <a:lstStyle/>
          <a:p>
            <a:pPr algn="l"/>
            <a:r>
              <a:rPr kumimoji="0" lang="nl-NL" sz="3200" b="1" i="0" u="none" strike="noStrike" kern="1200" cap="none" spc="0" normalizeH="0" baseline="0" noProof="0" dirty="0">
                <a:ln>
                  <a:noFill/>
                </a:ln>
                <a:solidFill>
                  <a:srgbClr val="4472C4"/>
                </a:solidFill>
                <a:effectLst/>
                <a:uLnTx/>
                <a:uFillTx/>
                <a:latin typeface="Calibri Light" panose="020F0302020204030204"/>
                <a:ea typeface="+mj-ea"/>
                <a:cs typeface="+mj-cs"/>
              </a:rPr>
              <a:t>Beleid: Slim beleid van </a:t>
            </a:r>
            <a:r>
              <a:rPr kumimoji="0" lang="nl-NL" sz="3200" b="1" i="0" u="none" strike="noStrike" kern="1200" cap="none" spc="0" normalizeH="0" baseline="0" noProof="0" dirty="0" err="1">
                <a:ln>
                  <a:noFill/>
                </a:ln>
                <a:solidFill>
                  <a:srgbClr val="4472C4"/>
                </a:solidFill>
                <a:effectLst/>
                <a:uLnTx/>
                <a:uFillTx/>
                <a:latin typeface="Calibri Light" panose="020F0302020204030204"/>
                <a:ea typeface="+mj-ea"/>
                <a:cs typeface="+mj-cs"/>
              </a:rPr>
              <a:t>Eleonoor</a:t>
            </a:r>
            <a:r>
              <a:rPr kumimoji="0" lang="nl-NL" sz="3200" b="1" i="0" u="none" strike="noStrike" kern="1200" cap="none" spc="0" normalizeH="0" baseline="0" noProof="0" dirty="0">
                <a:ln>
                  <a:noFill/>
                </a:ln>
                <a:solidFill>
                  <a:srgbClr val="4472C4"/>
                </a:solidFill>
                <a:effectLst/>
                <a:uLnTx/>
                <a:uFillTx/>
                <a:latin typeface="Calibri Light" panose="020F0302020204030204"/>
                <a:ea typeface="+mj-ea"/>
                <a:cs typeface="+mj-cs"/>
              </a:rPr>
              <a:t> van Gerven</a:t>
            </a:r>
          </a:p>
          <a:p>
            <a:pPr marL="742950" indent="-742950" algn="l">
              <a:buAutoNum type="arabicPeriod"/>
            </a:pPr>
            <a:r>
              <a:rPr lang="nl-NL" sz="3200" b="1" dirty="0">
                <a:solidFill>
                  <a:srgbClr val="4472C4"/>
                </a:solidFill>
                <a:latin typeface="Calibri Light" panose="020F0302020204030204"/>
                <a:ea typeface="+mj-ea"/>
                <a:cs typeface="+mj-cs"/>
              </a:rPr>
              <a:t>Werkgroep: samenstelling en rollen</a:t>
            </a:r>
          </a:p>
          <a:p>
            <a:pPr marL="742950" indent="-742950" algn="l">
              <a:buAutoNum type="arabicPeriod"/>
            </a:pPr>
            <a:r>
              <a:rPr lang="nl-NL" sz="3200" b="1" dirty="0">
                <a:solidFill>
                  <a:srgbClr val="4472C4"/>
                </a:solidFill>
                <a:latin typeface="Calibri Light" panose="020F0302020204030204"/>
                <a:ea typeface="+mj-ea"/>
                <a:cs typeface="+mj-cs"/>
              </a:rPr>
              <a:t>Verschillende fasen:</a:t>
            </a:r>
          </a:p>
          <a:p>
            <a:pPr marL="1371600" lvl="2" indent="-457200" algn="l">
              <a:buFont typeface="Arial" panose="020B0604020202020204" pitchFamily="34" charset="0"/>
              <a:buChar char="•"/>
            </a:pPr>
            <a:r>
              <a:rPr lang="nl-NL" sz="2600" b="1" dirty="0">
                <a:solidFill>
                  <a:srgbClr val="4472C4"/>
                </a:solidFill>
                <a:latin typeface="Calibri Light" panose="020F0302020204030204"/>
                <a:ea typeface="+mj-ea"/>
                <a:cs typeface="+mj-cs"/>
              </a:rPr>
              <a:t>Initiatieffase: </a:t>
            </a:r>
            <a:r>
              <a:rPr lang="nl-NL" sz="2000" b="1" dirty="0">
                <a:solidFill>
                  <a:schemeClr val="bg2">
                    <a:lumMod val="50000"/>
                  </a:schemeClr>
                </a:solidFill>
                <a:latin typeface="Calibri Light" panose="020F0302020204030204"/>
                <a:ea typeface="+mj-ea"/>
                <a:cs typeface="+mj-cs"/>
              </a:rPr>
              <a:t>opdracht vanuit definitie en pedagogisch kader</a:t>
            </a:r>
          </a:p>
          <a:p>
            <a:pPr marL="1371600" lvl="2" indent="-457200" algn="l">
              <a:buFont typeface="Arial" panose="020B0604020202020204" pitchFamily="34" charset="0"/>
              <a:buChar char="•"/>
            </a:pPr>
            <a:r>
              <a:rPr lang="nl-NL" sz="2600" b="1" dirty="0">
                <a:solidFill>
                  <a:srgbClr val="4472C4"/>
                </a:solidFill>
                <a:latin typeface="Calibri Light" panose="020F0302020204030204"/>
                <a:ea typeface="+mj-ea"/>
                <a:cs typeface="+mj-cs"/>
              </a:rPr>
              <a:t>Inventarisatiefase: </a:t>
            </a:r>
            <a:r>
              <a:rPr lang="nl-NL" sz="2000" b="1" dirty="0">
                <a:solidFill>
                  <a:schemeClr val="bg2">
                    <a:lumMod val="50000"/>
                  </a:schemeClr>
                </a:solidFill>
                <a:latin typeface="Calibri Light" panose="020F0302020204030204"/>
                <a:ea typeface="+mj-ea"/>
                <a:cs typeface="+mj-cs"/>
              </a:rPr>
              <a:t>huidige stand van zaken</a:t>
            </a:r>
          </a:p>
          <a:p>
            <a:pPr marL="1371600" lvl="2" indent="-457200" algn="l">
              <a:buFont typeface="Arial" panose="020B0604020202020204" pitchFamily="34" charset="0"/>
              <a:buChar char="•"/>
            </a:pPr>
            <a:r>
              <a:rPr lang="nl-NL" sz="2600" b="1" dirty="0">
                <a:solidFill>
                  <a:srgbClr val="4472C4"/>
                </a:solidFill>
                <a:latin typeface="Calibri Light" panose="020F0302020204030204"/>
                <a:ea typeface="+mj-ea"/>
                <a:cs typeface="+mj-cs"/>
              </a:rPr>
              <a:t>Ontwerpfase: </a:t>
            </a:r>
            <a:r>
              <a:rPr lang="nl-NL" sz="2000" b="1" dirty="0">
                <a:solidFill>
                  <a:schemeClr val="bg2">
                    <a:lumMod val="50000"/>
                  </a:schemeClr>
                </a:solidFill>
                <a:latin typeface="Calibri Light" panose="020F0302020204030204"/>
                <a:ea typeface="+mj-ea"/>
                <a:cs typeface="+mj-cs"/>
              </a:rPr>
              <a:t>wat willen we? signaleren, begeleiding, enz.</a:t>
            </a:r>
          </a:p>
          <a:p>
            <a:pPr marL="1371600" lvl="2" indent="-457200" algn="l">
              <a:buFont typeface="Arial" panose="020B0604020202020204" pitchFamily="34" charset="0"/>
              <a:buChar char="•"/>
            </a:pPr>
            <a:r>
              <a:rPr lang="nl-NL" sz="2600" b="1" dirty="0">
                <a:solidFill>
                  <a:srgbClr val="4472C4"/>
                </a:solidFill>
                <a:latin typeface="Calibri Light" panose="020F0302020204030204"/>
                <a:ea typeface="+mj-ea"/>
                <a:cs typeface="+mj-cs"/>
              </a:rPr>
              <a:t>Voorbereidingsfase: </a:t>
            </a:r>
            <a:r>
              <a:rPr lang="nl-NL" sz="2000" b="1" dirty="0">
                <a:solidFill>
                  <a:schemeClr val="bg2">
                    <a:lumMod val="50000"/>
                  </a:schemeClr>
                </a:solidFill>
                <a:latin typeface="Calibri Light" panose="020F0302020204030204"/>
                <a:ea typeface="+mj-ea"/>
                <a:cs typeface="+mj-cs"/>
              </a:rPr>
              <a:t>concreet maken hoe en wat: rollen, taken, procedures, uitzetten concreet tijdpad</a:t>
            </a:r>
          </a:p>
          <a:p>
            <a:pPr marL="1371600" lvl="2" indent="-457200" algn="l">
              <a:buFont typeface="Arial" panose="020B0604020202020204" pitchFamily="34" charset="0"/>
              <a:buChar char="•"/>
            </a:pPr>
            <a:r>
              <a:rPr lang="nl-NL" sz="2600" b="1" dirty="0">
                <a:solidFill>
                  <a:srgbClr val="4472C4"/>
                </a:solidFill>
                <a:latin typeface="Calibri Light" panose="020F0302020204030204"/>
                <a:ea typeface="+mj-ea"/>
                <a:cs typeface="+mj-cs"/>
              </a:rPr>
              <a:t>Afstemmingsfase: </a:t>
            </a:r>
            <a:r>
              <a:rPr lang="nl-NL" sz="2000" b="1" dirty="0">
                <a:solidFill>
                  <a:schemeClr val="bg2">
                    <a:lumMod val="50000"/>
                  </a:schemeClr>
                </a:solidFill>
                <a:latin typeface="Calibri Light" panose="020F0302020204030204"/>
                <a:ea typeface="+mj-ea"/>
                <a:cs typeface="+mj-cs"/>
              </a:rPr>
              <a:t>plan naar team</a:t>
            </a:r>
          </a:p>
          <a:p>
            <a:pPr marL="1371600" lvl="2" indent="-457200" algn="l">
              <a:buFont typeface="Arial" panose="020B0604020202020204" pitchFamily="34" charset="0"/>
              <a:buChar char="•"/>
            </a:pPr>
            <a:r>
              <a:rPr lang="nl-NL" sz="2600" b="1" dirty="0">
                <a:solidFill>
                  <a:srgbClr val="4472C4"/>
                </a:solidFill>
                <a:latin typeface="Calibri Light" panose="020F0302020204030204"/>
                <a:ea typeface="+mj-ea"/>
                <a:cs typeface="+mj-cs"/>
              </a:rPr>
              <a:t>Realisatiefase: </a:t>
            </a:r>
            <a:r>
              <a:rPr lang="nl-NL" sz="2000" b="1" dirty="0">
                <a:solidFill>
                  <a:schemeClr val="bg2">
                    <a:lumMod val="50000"/>
                  </a:schemeClr>
                </a:solidFill>
                <a:latin typeface="Calibri Light" panose="020F0302020204030204"/>
                <a:ea typeface="+mj-ea"/>
                <a:cs typeface="+mj-cs"/>
              </a:rPr>
              <a:t>plannen in de praktijk brengen, vaak gefaseerd</a:t>
            </a:r>
          </a:p>
          <a:p>
            <a:pPr marL="1371600" lvl="2" indent="-457200" algn="l">
              <a:buFont typeface="Arial" panose="020B0604020202020204" pitchFamily="34" charset="0"/>
              <a:buChar char="•"/>
            </a:pPr>
            <a:r>
              <a:rPr lang="nl-NL" sz="2600" b="1" dirty="0">
                <a:solidFill>
                  <a:srgbClr val="4472C4"/>
                </a:solidFill>
                <a:latin typeface="Calibri Light" panose="020F0302020204030204"/>
                <a:ea typeface="+mj-ea"/>
                <a:cs typeface="+mj-cs"/>
              </a:rPr>
              <a:t>Evaluatiefase: </a:t>
            </a:r>
            <a:r>
              <a:rPr lang="nl-NL" sz="2000" b="1" dirty="0">
                <a:solidFill>
                  <a:schemeClr val="bg2">
                    <a:lumMod val="50000"/>
                  </a:schemeClr>
                </a:solidFill>
                <a:latin typeface="Calibri Light" panose="020F0302020204030204"/>
                <a:ea typeface="+mj-ea"/>
                <a:cs typeface="+mj-cs"/>
              </a:rPr>
              <a:t>na een periode van ervaring opdoen</a:t>
            </a:r>
          </a:p>
          <a:p>
            <a:pPr marL="1371600" lvl="2" indent="-457200" algn="l">
              <a:buFont typeface="Arial" panose="020B0604020202020204" pitchFamily="34" charset="0"/>
              <a:buChar char="•"/>
            </a:pPr>
            <a:endParaRPr lang="nl-NL" sz="2600" b="1" dirty="0">
              <a:solidFill>
                <a:srgbClr val="4472C4"/>
              </a:solidFill>
              <a:latin typeface="Calibri Light" panose="020F0302020204030204"/>
              <a:ea typeface="+mj-ea"/>
              <a:cs typeface="+mj-cs"/>
            </a:endParaRPr>
          </a:p>
          <a:p>
            <a:pPr algn="l"/>
            <a:endParaRPr lang="nl-NL" sz="3200" dirty="0"/>
          </a:p>
        </p:txBody>
      </p:sp>
      <p:pic>
        <p:nvPicPr>
          <p:cNvPr id="5" name="Afbeelding 4">
            <a:extLst>
              <a:ext uri="{FF2B5EF4-FFF2-40B4-BE49-F238E27FC236}">
                <a16:creationId xmlns:a16="http://schemas.microsoft.com/office/drawing/2014/main" id="{EA1C5FD4-BBAA-3C10-A2E4-463485363FB6}"/>
              </a:ext>
            </a:extLst>
          </p:cNvPr>
          <p:cNvPicPr>
            <a:picLocks noChangeAspect="1"/>
          </p:cNvPicPr>
          <p:nvPr/>
        </p:nvPicPr>
        <p:blipFill>
          <a:blip r:embed="rId3"/>
          <a:stretch>
            <a:fillRect/>
          </a:stretch>
        </p:blipFill>
        <p:spPr>
          <a:xfrm>
            <a:off x="3289783" y="5964182"/>
            <a:ext cx="2072820" cy="859611"/>
          </a:xfrm>
          <a:prstGeom prst="rect">
            <a:avLst/>
          </a:prstGeom>
        </p:spPr>
      </p:pic>
      <p:pic>
        <p:nvPicPr>
          <p:cNvPr id="6" name="Afbeelding 5">
            <a:extLst>
              <a:ext uri="{FF2B5EF4-FFF2-40B4-BE49-F238E27FC236}">
                <a16:creationId xmlns:a16="http://schemas.microsoft.com/office/drawing/2014/main" id="{384A9A6C-7A6E-77E9-EB0A-8206A7F4581F}"/>
              </a:ext>
            </a:extLst>
          </p:cNvPr>
          <p:cNvPicPr>
            <a:picLocks noChangeAspect="1"/>
          </p:cNvPicPr>
          <p:nvPr/>
        </p:nvPicPr>
        <p:blipFill>
          <a:blip r:embed="rId4"/>
          <a:stretch>
            <a:fillRect/>
          </a:stretch>
        </p:blipFill>
        <p:spPr>
          <a:xfrm>
            <a:off x="5362603" y="6307975"/>
            <a:ext cx="1469263" cy="377985"/>
          </a:xfrm>
          <a:prstGeom prst="rect">
            <a:avLst/>
          </a:prstGeom>
        </p:spPr>
      </p:pic>
      <p:pic>
        <p:nvPicPr>
          <p:cNvPr id="7" name="Afbeelding 6">
            <a:extLst>
              <a:ext uri="{FF2B5EF4-FFF2-40B4-BE49-F238E27FC236}">
                <a16:creationId xmlns:a16="http://schemas.microsoft.com/office/drawing/2014/main" id="{A7C86C07-816E-CDF9-AB8F-CBB901009459}"/>
              </a:ext>
            </a:extLst>
          </p:cNvPr>
          <p:cNvPicPr>
            <a:picLocks noChangeAspect="1"/>
          </p:cNvPicPr>
          <p:nvPr/>
        </p:nvPicPr>
        <p:blipFill>
          <a:blip r:embed="rId5"/>
          <a:stretch>
            <a:fillRect/>
          </a:stretch>
        </p:blipFill>
        <p:spPr>
          <a:xfrm>
            <a:off x="6975856" y="5964182"/>
            <a:ext cx="1774090" cy="652329"/>
          </a:xfrm>
          <a:prstGeom prst="rect">
            <a:avLst/>
          </a:prstGeom>
        </p:spPr>
      </p:pic>
      <p:sp>
        <p:nvSpPr>
          <p:cNvPr id="4" name="Tijdelijke aanduiding voor voettekst 3">
            <a:extLst>
              <a:ext uri="{FF2B5EF4-FFF2-40B4-BE49-F238E27FC236}">
                <a16:creationId xmlns:a16="http://schemas.microsoft.com/office/drawing/2014/main" id="{A375F8F9-98EC-81C4-B89A-3A4A868417D2}"/>
              </a:ext>
            </a:extLst>
          </p:cNvPr>
          <p:cNvSpPr>
            <a:spLocks noGrp="1"/>
          </p:cNvSpPr>
          <p:nvPr>
            <p:ph type="ftr" sz="quarter" idx="11"/>
          </p:nvPr>
        </p:nvSpPr>
        <p:spPr>
          <a:xfrm>
            <a:off x="1524000" y="6066502"/>
            <a:ext cx="8839200" cy="6549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078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53073-B3F4-6F4E-6FCC-BCAC5B1B9B63}"/>
              </a:ext>
            </a:extLst>
          </p:cNvPr>
          <p:cNvSpPr>
            <a:spLocks noGrp="1"/>
          </p:cNvSpPr>
          <p:nvPr>
            <p:ph type="ctrTitle"/>
          </p:nvPr>
        </p:nvSpPr>
        <p:spPr>
          <a:xfrm>
            <a:off x="234577" y="1869118"/>
            <a:ext cx="3838603" cy="1366395"/>
          </a:xfrm>
        </p:spPr>
        <p:txBody>
          <a:bodyPr>
            <a:normAutofit fontScale="90000"/>
          </a:bodyPr>
          <a:lstStyle/>
          <a:p>
            <a:r>
              <a:rPr lang="nl-NL" sz="4000" b="1" dirty="0">
                <a:solidFill>
                  <a:schemeClr val="accent1"/>
                </a:solidFill>
              </a:rPr>
              <a:t>De beleidspiramide van </a:t>
            </a:r>
            <a:r>
              <a:rPr lang="nl-NL" sz="4000" b="1" dirty="0" err="1">
                <a:solidFill>
                  <a:schemeClr val="accent1"/>
                </a:solidFill>
              </a:rPr>
              <a:t>Novilo</a:t>
            </a:r>
            <a:r>
              <a:rPr lang="nl-NL" sz="4000" b="1" dirty="0">
                <a:solidFill>
                  <a:schemeClr val="accent1"/>
                </a:solidFill>
              </a:rPr>
              <a:t>:</a:t>
            </a:r>
          </a:p>
        </p:txBody>
      </p:sp>
      <p:pic>
        <p:nvPicPr>
          <p:cNvPr id="5" name="Afbeelding 4">
            <a:extLst>
              <a:ext uri="{FF2B5EF4-FFF2-40B4-BE49-F238E27FC236}">
                <a16:creationId xmlns:a16="http://schemas.microsoft.com/office/drawing/2014/main" id="{EA1C5FD4-BBAA-3C10-A2E4-463485363FB6}"/>
              </a:ext>
            </a:extLst>
          </p:cNvPr>
          <p:cNvPicPr>
            <a:picLocks noChangeAspect="1"/>
          </p:cNvPicPr>
          <p:nvPr/>
        </p:nvPicPr>
        <p:blipFill>
          <a:blip r:embed="rId3"/>
          <a:stretch>
            <a:fillRect/>
          </a:stretch>
        </p:blipFill>
        <p:spPr>
          <a:xfrm>
            <a:off x="3289783" y="5964182"/>
            <a:ext cx="2072820" cy="859611"/>
          </a:xfrm>
          <a:prstGeom prst="rect">
            <a:avLst/>
          </a:prstGeom>
        </p:spPr>
      </p:pic>
      <p:pic>
        <p:nvPicPr>
          <p:cNvPr id="6" name="Afbeelding 5">
            <a:extLst>
              <a:ext uri="{FF2B5EF4-FFF2-40B4-BE49-F238E27FC236}">
                <a16:creationId xmlns:a16="http://schemas.microsoft.com/office/drawing/2014/main" id="{384A9A6C-7A6E-77E9-EB0A-8206A7F4581F}"/>
              </a:ext>
            </a:extLst>
          </p:cNvPr>
          <p:cNvPicPr>
            <a:picLocks noChangeAspect="1"/>
          </p:cNvPicPr>
          <p:nvPr/>
        </p:nvPicPr>
        <p:blipFill>
          <a:blip r:embed="rId4"/>
          <a:stretch>
            <a:fillRect/>
          </a:stretch>
        </p:blipFill>
        <p:spPr>
          <a:xfrm>
            <a:off x="5362603" y="6307975"/>
            <a:ext cx="1469263" cy="377985"/>
          </a:xfrm>
          <a:prstGeom prst="rect">
            <a:avLst/>
          </a:prstGeom>
        </p:spPr>
      </p:pic>
      <p:pic>
        <p:nvPicPr>
          <p:cNvPr id="7" name="Afbeelding 6">
            <a:extLst>
              <a:ext uri="{FF2B5EF4-FFF2-40B4-BE49-F238E27FC236}">
                <a16:creationId xmlns:a16="http://schemas.microsoft.com/office/drawing/2014/main" id="{A7C86C07-816E-CDF9-AB8F-CBB901009459}"/>
              </a:ext>
            </a:extLst>
          </p:cNvPr>
          <p:cNvPicPr>
            <a:picLocks noChangeAspect="1"/>
          </p:cNvPicPr>
          <p:nvPr/>
        </p:nvPicPr>
        <p:blipFill>
          <a:blip r:embed="rId5"/>
          <a:stretch>
            <a:fillRect/>
          </a:stretch>
        </p:blipFill>
        <p:spPr>
          <a:xfrm>
            <a:off x="6975856" y="5964182"/>
            <a:ext cx="1774090" cy="652329"/>
          </a:xfrm>
          <a:prstGeom prst="rect">
            <a:avLst/>
          </a:prstGeom>
        </p:spPr>
      </p:pic>
      <p:sp>
        <p:nvSpPr>
          <p:cNvPr id="4" name="Tijdelijke aanduiding voor voettekst 3">
            <a:extLst>
              <a:ext uri="{FF2B5EF4-FFF2-40B4-BE49-F238E27FC236}">
                <a16:creationId xmlns:a16="http://schemas.microsoft.com/office/drawing/2014/main" id="{A375F8F9-98EC-81C4-B89A-3A4A868417D2}"/>
              </a:ext>
            </a:extLst>
          </p:cNvPr>
          <p:cNvSpPr>
            <a:spLocks noGrp="1"/>
          </p:cNvSpPr>
          <p:nvPr>
            <p:ph type="ftr" sz="quarter" idx="11"/>
          </p:nvPr>
        </p:nvSpPr>
        <p:spPr>
          <a:xfrm>
            <a:off x="1524000" y="6066502"/>
            <a:ext cx="8839200" cy="6549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026" name="Picture 2" descr="Afbeeldingsresultaat voor novilo beleidspiramide">
            <a:extLst>
              <a:ext uri="{FF2B5EF4-FFF2-40B4-BE49-F238E27FC236}">
                <a16:creationId xmlns:a16="http://schemas.microsoft.com/office/drawing/2014/main" id="{6C4FFCDF-C01B-F190-D24A-9CCACD2317D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264" t="24451" r="21335" b="5958"/>
          <a:stretch/>
        </p:blipFill>
        <p:spPr bwMode="auto">
          <a:xfrm>
            <a:off x="3961862" y="51160"/>
            <a:ext cx="6706138" cy="5964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32326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BD0C9C393EC84EB4E9EF0C0361B501" ma:contentTypeVersion="13" ma:contentTypeDescription="Create a new document." ma:contentTypeScope="" ma:versionID="6ec60ce580c8756070e62fb68d09adce">
  <xsd:schema xmlns:xsd="http://www.w3.org/2001/XMLSchema" xmlns:xs="http://www.w3.org/2001/XMLSchema" xmlns:p="http://schemas.microsoft.com/office/2006/metadata/properties" xmlns:ns2="8e5880ad-a666-4064-b943-980a61d0b244" xmlns:ns3="57ec186d-9d74-41be-85f9-ada293a24aea" targetNamespace="http://schemas.microsoft.com/office/2006/metadata/properties" ma:root="true" ma:fieldsID="113c79523f6aef26b7ad9477d1e950b9" ns2:_="" ns3:_="">
    <xsd:import namespace="8e5880ad-a666-4064-b943-980a61d0b244"/>
    <xsd:import namespace="57ec186d-9d74-41be-85f9-ada293a24ae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5880ad-a666-4064-b943-980a61d0b2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c47290b-230b-4fc2-85c7-52e52fe8cc61"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ec186d-9d74-41be-85f9-ada293a24ae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c957aa5-16b4-4797-ac06-d55158920bfa}" ma:internalName="TaxCatchAll" ma:showField="CatchAllData" ma:web="57ec186d-9d74-41be-85f9-ada293a24aea">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e5880ad-a666-4064-b943-980a61d0b244">
      <Terms xmlns="http://schemas.microsoft.com/office/infopath/2007/PartnerControls"/>
    </lcf76f155ced4ddcb4097134ff3c332f>
    <TaxCatchAll xmlns="57ec186d-9d74-41be-85f9-ada293a24aea" xsi:nil="true"/>
  </documentManagement>
</p:properties>
</file>

<file path=customXml/itemProps1.xml><?xml version="1.0" encoding="utf-8"?>
<ds:datastoreItem xmlns:ds="http://schemas.openxmlformats.org/officeDocument/2006/customXml" ds:itemID="{F6FBE248-8BCB-4F82-B9DF-606A277AF0B8}"/>
</file>

<file path=customXml/itemProps2.xml><?xml version="1.0" encoding="utf-8"?>
<ds:datastoreItem xmlns:ds="http://schemas.openxmlformats.org/officeDocument/2006/customXml" ds:itemID="{5B502A02-CD22-4640-A0E6-D38DF2B2530C}"/>
</file>

<file path=customXml/itemProps3.xml><?xml version="1.0" encoding="utf-8"?>
<ds:datastoreItem xmlns:ds="http://schemas.openxmlformats.org/officeDocument/2006/customXml" ds:itemID="{C3A5AA0A-44CC-4F2C-B75D-683881A48583}"/>
</file>

<file path=docProps/app.xml><?xml version="1.0" encoding="utf-8"?>
<Properties xmlns="http://schemas.openxmlformats.org/officeDocument/2006/extended-properties" xmlns:vt="http://schemas.openxmlformats.org/officeDocument/2006/docPropsVTypes">
  <TotalTime>7619</TotalTime>
  <Words>1346</Words>
  <Application>Microsoft Office PowerPoint</Application>
  <PresentationFormat>Breedbeeld</PresentationFormat>
  <Paragraphs>73</Paragraphs>
  <Slides>11</Slides>
  <Notes>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Arial</vt:lpstr>
      <vt:lpstr>Calibri</vt:lpstr>
      <vt:lpstr>Calibri Light</vt:lpstr>
      <vt:lpstr>Montserrat</vt:lpstr>
      <vt:lpstr>Kantoorthema</vt:lpstr>
      <vt:lpstr>Welkom en even voorstellen</vt:lpstr>
      <vt:lpstr>Mentimeter: www.menti.com 2587 2216 Waarom ben je het onderwijs in gegaan?</vt:lpstr>
      <vt:lpstr>PowerPoint-presentatie</vt:lpstr>
      <vt:lpstr>PowerPoint-presentatie</vt:lpstr>
      <vt:lpstr>PowerPoint-presentatie</vt:lpstr>
      <vt:lpstr>PowerPoint-presentatie</vt:lpstr>
      <vt:lpstr>PowerPoint-presentatie</vt:lpstr>
      <vt:lpstr>PowerPoint-presentatie</vt:lpstr>
      <vt:lpstr>De beleidspiramide van Novilo:</vt:lpstr>
      <vt:lpstr>PowerPoint-presentatie</vt:lpstr>
      <vt:lpstr>Mentimeter: www.menti.com 2238 3554  Wat wordt je eerstvolgende stap om het onderwijs aan begaafde leerlingen passender te maken?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 bij de workshop Signaleren van (hoog)begaafdheid</dc:title>
  <dc:creator>Floor de Jonge-Hogendoorn</dc:creator>
  <cp:lastModifiedBy>Floor de Jonge-Hogendoorn</cp:lastModifiedBy>
  <cp:revision>2</cp:revision>
  <dcterms:created xsi:type="dcterms:W3CDTF">2023-11-19T18:39:55Z</dcterms:created>
  <dcterms:modified xsi:type="dcterms:W3CDTF">2023-12-06T14:37:34Z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0x01010064BD0C9C393EC84EB4E9EF0C0361B501</vt:lpwstr>
  </property>
</Properties>
</file>